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20"/>
  </p:notesMasterIdLst>
  <p:handoutMasterIdLst>
    <p:handoutMasterId r:id="rId21"/>
  </p:handoutMasterIdLst>
  <p:sldIdLst>
    <p:sldId id="280" r:id="rId2"/>
    <p:sldId id="281" r:id="rId3"/>
    <p:sldId id="323" r:id="rId4"/>
    <p:sldId id="351" r:id="rId5"/>
    <p:sldId id="330" r:id="rId6"/>
    <p:sldId id="329" r:id="rId7"/>
    <p:sldId id="328" r:id="rId8"/>
    <p:sldId id="368" r:id="rId9"/>
    <p:sldId id="369" r:id="rId10"/>
    <p:sldId id="370" r:id="rId11"/>
    <p:sldId id="367" r:id="rId12"/>
    <p:sldId id="371" r:id="rId13"/>
    <p:sldId id="332" r:id="rId14"/>
    <p:sldId id="354" r:id="rId15"/>
    <p:sldId id="365" r:id="rId16"/>
    <p:sldId id="364" r:id="rId17"/>
    <p:sldId id="372" r:id="rId18"/>
    <p:sldId id="30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B5BD"/>
    <a:srgbClr val="6D7E89"/>
    <a:srgbClr val="143955"/>
    <a:srgbClr val="CC3300"/>
    <a:srgbClr val="FF3300"/>
    <a:srgbClr val="C10000"/>
    <a:srgbClr val="CCCDCF"/>
    <a:srgbClr val="B799C4"/>
    <a:srgbClr val="A27CB7"/>
    <a:srgbClr val="FFD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7" autoAdjust="0"/>
    <p:restoredTop sz="94660"/>
  </p:normalViewPr>
  <p:slideViewPr>
    <p:cSldViewPr snapToGrid="0">
      <p:cViewPr varScale="1">
        <p:scale>
          <a:sx n="89" d="100"/>
          <a:sy n="89" d="100"/>
        </p:scale>
        <p:origin x="-88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A29018-7CA3-485A-B0E1-370BF7BE1D6A}" type="doc">
      <dgm:prSet loTypeId="urn:microsoft.com/office/officeart/2005/8/layout/orgChart1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pPr rtl="1"/>
          <a:endParaRPr lang="fa-IR"/>
        </a:p>
      </dgm:t>
    </dgm:pt>
    <dgm:pt modelId="{55A9B1F7-4CDF-4DC7-85F3-790B064F2CCE}">
      <dgm:prSet phldrT="[Text]" custT="1"/>
      <dgm:spPr/>
      <dgm:t>
        <a:bodyPr/>
        <a:lstStyle/>
        <a:p>
          <a:pPr rtl="1"/>
          <a:r>
            <a:rPr lang="en-US" sz="2800" b="1" dirty="0" smtClean="0">
              <a:solidFill>
                <a:srgbClr val="FFC000"/>
              </a:solidFill>
              <a:ea typeface="Calibri" panose="020F0502020204030204" pitchFamily="34" charset="0"/>
              <a:cs typeface="Arial" panose="020B0604020202020204" pitchFamily="34" charset="0"/>
            </a:rPr>
            <a:t>Treatment for Heart Valve Disorder </a:t>
          </a:r>
          <a:endParaRPr lang="fa-IR" sz="2800" dirty="0">
            <a:solidFill>
              <a:srgbClr val="FFC000"/>
            </a:solidFill>
          </a:endParaRPr>
        </a:p>
      </dgm:t>
    </dgm:pt>
    <dgm:pt modelId="{2D7CF168-912E-492D-BF2D-9E21308CA735}" type="parTrans" cxnId="{38A345DD-25DF-439E-AEDE-8A29E62D0840}">
      <dgm:prSet/>
      <dgm:spPr/>
      <dgm:t>
        <a:bodyPr/>
        <a:lstStyle/>
        <a:p>
          <a:pPr rtl="1"/>
          <a:endParaRPr lang="fa-IR"/>
        </a:p>
      </dgm:t>
    </dgm:pt>
    <dgm:pt modelId="{BF5DD4EC-B663-4C65-9738-3FB16CDECD5E}" type="sibTrans" cxnId="{38A345DD-25DF-439E-AEDE-8A29E62D0840}">
      <dgm:prSet/>
      <dgm:spPr/>
      <dgm:t>
        <a:bodyPr/>
        <a:lstStyle/>
        <a:p>
          <a:pPr rtl="1"/>
          <a:endParaRPr lang="fa-IR"/>
        </a:p>
      </dgm:t>
    </dgm:pt>
    <dgm:pt modelId="{60981889-2106-4DDE-AE70-B651FFE8E4F3}">
      <dgm:prSet phldrT="[Text]" custT="1"/>
      <dgm:spPr>
        <a:solidFill>
          <a:srgbClr val="3E5567"/>
        </a:solidFill>
      </dgm:spPr>
      <dgm:t>
        <a:bodyPr/>
        <a:lstStyle/>
        <a:p>
          <a:pPr rtl="1"/>
          <a:r>
            <a:rPr lang="en-US" sz="2400" dirty="0" smtClean="0">
              <a:solidFill>
                <a:schemeClr val="tx1"/>
              </a:solidFill>
            </a:rPr>
            <a:t>Transcatheter Valve Replacement</a:t>
          </a:r>
          <a:endParaRPr lang="fa-IR" sz="2400" dirty="0">
            <a:solidFill>
              <a:schemeClr val="tx1"/>
            </a:solidFill>
          </a:endParaRPr>
        </a:p>
      </dgm:t>
    </dgm:pt>
    <dgm:pt modelId="{BE2D4E19-3180-4F21-8AB7-2E8DE6E5EE6F}" type="parTrans" cxnId="{41F3B8DA-8D16-41D2-B1D9-884F0DF59E9B}">
      <dgm:prSet/>
      <dgm:spPr/>
      <dgm:t>
        <a:bodyPr/>
        <a:lstStyle/>
        <a:p>
          <a:pPr rtl="1"/>
          <a:endParaRPr lang="fa-IR"/>
        </a:p>
      </dgm:t>
    </dgm:pt>
    <dgm:pt modelId="{27AD2305-EE6C-4DCF-BC76-C669905D88AE}" type="sibTrans" cxnId="{41F3B8DA-8D16-41D2-B1D9-884F0DF59E9B}">
      <dgm:prSet/>
      <dgm:spPr/>
      <dgm:t>
        <a:bodyPr/>
        <a:lstStyle/>
        <a:p>
          <a:pPr rtl="1"/>
          <a:endParaRPr lang="fa-IR"/>
        </a:p>
      </dgm:t>
    </dgm:pt>
    <dgm:pt modelId="{9CECD939-17E1-486B-8225-EA76D55C2020}">
      <dgm:prSet phldrT="[Text]" custT="1"/>
      <dgm:spPr>
        <a:solidFill>
          <a:srgbClr val="3E5567"/>
        </a:solidFill>
      </dgm:spPr>
      <dgm:t>
        <a:bodyPr/>
        <a:lstStyle/>
        <a:p>
          <a:pPr rtl="1"/>
          <a:r>
            <a:rPr lang="en-US" sz="2400" dirty="0" smtClean="0">
              <a:solidFill>
                <a:schemeClr val="tx1"/>
              </a:solidFill>
            </a:rPr>
            <a:t>Open Surgery</a:t>
          </a:r>
          <a:endParaRPr lang="fa-IR" sz="2800" dirty="0">
            <a:solidFill>
              <a:schemeClr val="tx1"/>
            </a:solidFill>
          </a:endParaRPr>
        </a:p>
      </dgm:t>
    </dgm:pt>
    <dgm:pt modelId="{2C121B6E-06E3-4923-8615-DA9CB911147C}" type="sibTrans" cxnId="{A069DDF4-9674-4160-9CBC-8AA54754115A}">
      <dgm:prSet/>
      <dgm:spPr/>
      <dgm:t>
        <a:bodyPr/>
        <a:lstStyle/>
        <a:p>
          <a:pPr rtl="1"/>
          <a:endParaRPr lang="fa-IR"/>
        </a:p>
      </dgm:t>
    </dgm:pt>
    <dgm:pt modelId="{08A44914-7C11-477E-8D4B-70F3DBF305BF}" type="parTrans" cxnId="{A069DDF4-9674-4160-9CBC-8AA54754115A}">
      <dgm:prSet/>
      <dgm:spPr/>
      <dgm:t>
        <a:bodyPr/>
        <a:lstStyle/>
        <a:p>
          <a:pPr rtl="1"/>
          <a:endParaRPr lang="fa-IR"/>
        </a:p>
      </dgm:t>
    </dgm:pt>
    <dgm:pt modelId="{29AC2BE4-2A11-43A1-AE1C-75FEFFDCD448}" type="pres">
      <dgm:prSet presAssocID="{D4A29018-7CA3-485A-B0E1-370BF7BE1D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fa-IR"/>
        </a:p>
      </dgm:t>
    </dgm:pt>
    <dgm:pt modelId="{9592A0AC-D122-494B-BB54-F7D27EE1EB5D}" type="pres">
      <dgm:prSet presAssocID="{55A9B1F7-4CDF-4DC7-85F3-790B064F2CCE}" presName="hierRoot1" presStyleCnt="0">
        <dgm:presLayoutVars>
          <dgm:hierBranch val="init"/>
        </dgm:presLayoutVars>
      </dgm:prSet>
      <dgm:spPr/>
    </dgm:pt>
    <dgm:pt modelId="{9C0E85A3-CCBC-4153-84C9-92818AB61713}" type="pres">
      <dgm:prSet presAssocID="{55A9B1F7-4CDF-4DC7-85F3-790B064F2CCE}" presName="rootComposite1" presStyleCnt="0"/>
      <dgm:spPr/>
    </dgm:pt>
    <dgm:pt modelId="{7F8D9728-BD14-42B5-85FB-828042F98475}" type="pres">
      <dgm:prSet presAssocID="{55A9B1F7-4CDF-4DC7-85F3-790B064F2CCE}" presName="rootText1" presStyleLbl="node0" presStyleIdx="0" presStyleCnt="1" custScaleX="206890" custScaleY="54312" custLinFactNeighborX="-1446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F732FC8A-C3FF-4AC9-8130-D6BD690A57C2}" type="pres">
      <dgm:prSet presAssocID="{55A9B1F7-4CDF-4DC7-85F3-790B064F2CCE}" presName="rootConnector1" presStyleLbl="node1" presStyleIdx="0" presStyleCnt="0"/>
      <dgm:spPr/>
      <dgm:t>
        <a:bodyPr/>
        <a:lstStyle/>
        <a:p>
          <a:pPr rtl="1"/>
          <a:endParaRPr lang="fa-IR"/>
        </a:p>
      </dgm:t>
    </dgm:pt>
    <dgm:pt modelId="{1C08AE26-164C-4AE1-820D-418EC3B559B9}" type="pres">
      <dgm:prSet presAssocID="{55A9B1F7-4CDF-4DC7-85F3-790B064F2CCE}" presName="hierChild2" presStyleCnt="0"/>
      <dgm:spPr/>
    </dgm:pt>
    <dgm:pt modelId="{36D45E9B-9B00-48EF-835F-815E212DAE03}" type="pres">
      <dgm:prSet presAssocID="{08A44914-7C11-477E-8D4B-70F3DBF305BF}" presName="Name37" presStyleLbl="parChTrans1D2" presStyleIdx="0" presStyleCnt="2"/>
      <dgm:spPr/>
      <dgm:t>
        <a:bodyPr/>
        <a:lstStyle/>
        <a:p>
          <a:pPr rtl="1"/>
          <a:endParaRPr lang="fa-IR"/>
        </a:p>
      </dgm:t>
    </dgm:pt>
    <dgm:pt modelId="{46F1FD50-C152-4614-B08C-2CE8F2DA8565}" type="pres">
      <dgm:prSet presAssocID="{9CECD939-17E1-486B-8225-EA76D55C2020}" presName="hierRoot2" presStyleCnt="0">
        <dgm:presLayoutVars>
          <dgm:hierBranch val="init"/>
        </dgm:presLayoutVars>
      </dgm:prSet>
      <dgm:spPr/>
    </dgm:pt>
    <dgm:pt modelId="{48248507-52EF-431E-8EAD-3BAFF4FFBAF7}" type="pres">
      <dgm:prSet presAssocID="{9CECD939-17E1-486B-8225-EA76D55C2020}" presName="rootComposite" presStyleCnt="0"/>
      <dgm:spPr/>
    </dgm:pt>
    <dgm:pt modelId="{9E97DFEF-3CC9-45D5-9AFF-818C28AF3FE2}" type="pres">
      <dgm:prSet presAssocID="{9CECD939-17E1-486B-8225-EA76D55C2020}" presName="rootText" presStyleLbl="node2" presStyleIdx="0" presStyleCnt="2" custScaleX="87883" custScaleY="41279" custLinFactNeighborX="-33566" custLinFactNeighborY="-5000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188D4244-9F2E-4D8F-B80F-7D8CEE8321B6}" type="pres">
      <dgm:prSet presAssocID="{9CECD939-17E1-486B-8225-EA76D55C2020}" presName="rootConnector" presStyleLbl="node2" presStyleIdx="0" presStyleCnt="2"/>
      <dgm:spPr/>
      <dgm:t>
        <a:bodyPr/>
        <a:lstStyle/>
        <a:p>
          <a:pPr rtl="1"/>
          <a:endParaRPr lang="fa-IR"/>
        </a:p>
      </dgm:t>
    </dgm:pt>
    <dgm:pt modelId="{D6793CF7-2F68-4E35-8312-C36285FEA7D8}" type="pres">
      <dgm:prSet presAssocID="{9CECD939-17E1-486B-8225-EA76D55C2020}" presName="hierChild4" presStyleCnt="0"/>
      <dgm:spPr/>
    </dgm:pt>
    <dgm:pt modelId="{608E8788-9931-4934-A8FC-A64F56353F72}" type="pres">
      <dgm:prSet presAssocID="{9CECD939-17E1-486B-8225-EA76D55C2020}" presName="hierChild5" presStyleCnt="0"/>
      <dgm:spPr/>
    </dgm:pt>
    <dgm:pt modelId="{337D647F-30FE-4912-AAE2-39DF91233D0E}" type="pres">
      <dgm:prSet presAssocID="{BE2D4E19-3180-4F21-8AB7-2E8DE6E5EE6F}" presName="Name37" presStyleLbl="parChTrans1D2" presStyleIdx="1" presStyleCnt="2"/>
      <dgm:spPr/>
      <dgm:t>
        <a:bodyPr/>
        <a:lstStyle/>
        <a:p>
          <a:pPr rtl="1"/>
          <a:endParaRPr lang="fa-IR"/>
        </a:p>
      </dgm:t>
    </dgm:pt>
    <dgm:pt modelId="{331420FA-AC75-4D6F-A212-44FFCFEAE8E7}" type="pres">
      <dgm:prSet presAssocID="{60981889-2106-4DDE-AE70-B651FFE8E4F3}" presName="hierRoot2" presStyleCnt="0">
        <dgm:presLayoutVars>
          <dgm:hierBranch val="init"/>
        </dgm:presLayoutVars>
      </dgm:prSet>
      <dgm:spPr/>
    </dgm:pt>
    <dgm:pt modelId="{D10942E6-5012-474D-91C4-EF3023960430}" type="pres">
      <dgm:prSet presAssocID="{60981889-2106-4DDE-AE70-B651FFE8E4F3}" presName="rootComposite" presStyleCnt="0"/>
      <dgm:spPr/>
    </dgm:pt>
    <dgm:pt modelId="{14633DB6-DEF1-428C-873C-92FB9BC00E7A}" type="pres">
      <dgm:prSet presAssocID="{60981889-2106-4DDE-AE70-B651FFE8E4F3}" presName="rootText" presStyleLbl="node2" presStyleIdx="1" presStyleCnt="2" custScaleX="103650" custScaleY="44831" custLinFactNeighborX="37526" custLinFactNeighborY="-5071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358E8E63-E439-4418-8C6E-E4DD38310B95}" type="pres">
      <dgm:prSet presAssocID="{60981889-2106-4DDE-AE70-B651FFE8E4F3}" presName="rootConnector" presStyleLbl="node2" presStyleIdx="1" presStyleCnt="2"/>
      <dgm:spPr/>
      <dgm:t>
        <a:bodyPr/>
        <a:lstStyle/>
        <a:p>
          <a:pPr rtl="1"/>
          <a:endParaRPr lang="fa-IR"/>
        </a:p>
      </dgm:t>
    </dgm:pt>
    <dgm:pt modelId="{CC3659AC-3025-46F7-80CC-E67A125717BC}" type="pres">
      <dgm:prSet presAssocID="{60981889-2106-4DDE-AE70-B651FFE8E4F3}" presName="hierChild4" presStyleCnt="0"/>
      <dgm:spPr/>
    </dgm:pt>
    <dgm:pt modelId="{43EE0248-9D52-4ECD-8126-E4A6F2835744}" type="pres">
      <dgm:prSet presAssocID="{60981889-2106-4DDE-AE70-B651FFE8E4F3}" presName="hierChild5" presStyleCnt="0"/>
      <dgm:spPr/>
    </dgm:pt>
    <dgm:pt modelId="{D81F5FDA-F627-4C7A-99F7-F5286C15E242}" type="pres">
      <dgm:prSet presAssocID="{55A9B1F7-4CDF-4DC7-85F3-790B064F2CCE}" presName="hierChild3" presStyleCnt="0"/>
      <dgm:spPr/>
    </dgm:pt>
  </dgm:ptLst>
  <dgm:cxnLst>
    <dgm:cxn modelId="{6C5329C7-142E-4D82-84F2-8F737DAA0563}" type="presOf" srcId="{60981889-2106-4DDE-AE70-B651FFE8E4F3}" destId="{14633DB6-DEF1-428C-873C-92FB9BC00E7A}" srcOrd="0" destOrd="0" presId="urn:microsoft.com/office/officeart/2005/8/layout/orgChart1"/>
    <dgm:cxn modelId="{41F3B8DA-8D16-41D2-B1D9-884F0DF59E9B}" srcId="{55A9B1F7-4CDF-4DC7-85F3-790B064F2CCE}" destId="{60981889-2106-4DDE-AE70-B651FFE8E4F3}" srcOrd="1" destOrd="0" parTransId="{BE2D4E19-3180-4F21-8AB7-2E8DE6E5EE6F}" sibTransId="{27AD2305-EE6C-4DCF-BC76-C669905D88AE}"/>
    <dgm:cxn modelId="{92995711-44FA-4D3A-B61F-28ACA4B88B1A}" type="presOf" srcId="{9CECD939-17E1-486B-8225-EA76D55C2020}" destId="{188D4244-9F2E-4D8F-B80F-7D8CEE8321B6}" srcOrd="1" destOrd="0" presId="urn:microsoft.com/office/officeart/2005/8/layout/orgChart1"/>
    <dgm:cxn modelId="{0387251A-CA5C-46C6-AA48-3D799E1E0073}" type="presOf" srcId="{D4A29018-7CA3-485A-B0E1-370BF7BE1D6A}" destId="{29AC2BE4-2A11-43A1-AE1C-75FEFFDCD448}" srcOrd="0" destOrd="0" presId="urn:microsoft.com/office/officeart/2005/8/layout/orgChart1"/>
    <dgm:cxn modelId="{38A345DD-25DF-439E-AEDE-8A29E62D0840}" srcId="{D4A29018-7CA3-485A-B0E1-370BF7BE1D6A}" destId="{55A9B1F7-4CDF-4DC7-85F3-790B064F2CCE}" srcOrd="0" destOrd="0" parTransId="{2D7CF168-912E-492D-BF2D-9E21308CA735}" sibTransId="{BF5DD4EC-B663-4C65-9738-3FB16CDECD5E}"/>
    <dgm:cxn modelId="{EC1EDF5C-FDAA-4E42-9656-D865F110A55C}" type="presOf" srcId="{55A9B1F7-4CDF-4DC7-85F3-790B064F2CCE}" destId="{F732FC8A-C3FF-4AC9-8130-D6BD690A57C2}" srcOrd="1" destOrd="0" presId="urn:microsoft.com/office/officeart/2005/8/layout/orgChart1"/>
    <dgm:cxn modelId="{7E686EEB-F036-4B43-BE00-C6F1320C8B27}" type="presOf" srcId="{60981889-2106-4DDE-AE70-B651FFE8E4F3}" destId="{358E8E63-E439-4418-8C6E-E4DD38310B95}" srcOrd="1" destOrd="0" presId="urn:microsoft.com/office/officeart/2005/8/layout/orgChart1"/>
    <dgm:cxn modelId="{B2BB116F-51CA-4216-B343-D3B517D63A8F}" type="presOf" srcId="{08A44914-7C11-477E-8D4B-70F3DBF305BF}" destId="{36D45E9B-9B00-48EF-835F-815E212DAE03}" srcOrd="0" destOrd="0" presId="urn:microsoft.com/office/officeart/2005/8/layout/orgChart1"/>
    <dgm:cxn modelId="{3259E2CA-CE24-4C2B-BBC6-DB21A67F7354}" type="presOf" srcId="{9CECD939-17E1-486B-8225-EA76D55C2020}" destId="{9E97DFEF-3CC9-45D5-9AFF-818C28AF3FE2}" srcOrd="0" destOrd="0" presId="urn:microsoft.com/office/officeart/2005/8/layout/orgChart1"/>
    <dgm:cxn modelId="{B17A57F5-BBA3-4924-8234-9576B058E734}" type="presOf" srcId="{BE2D4E19-3180-4F21-8AB7-2E8DE6E5EE6F}" destId="{337D647F-30FE-4912-AAE2-39DF91233D0E}" srcOrd="0" destOrd="0" presId="urn:microsoft.com/office/officeart/2005/8/layout/orgChart1"/>
    <dgm:cxn modelId="{A069DDF4-9674-4160-9CBC-8AA54754115A}" srcId="{55A9B1F7-4CDF-4DC7-85F3-790B064F2CCE}" destId="{9CECD939-17E1-486B-8225-EA76D55C2020}" srcOrd="0" destOrd="0" parTransId="{08A44914-7C11-477E-8D4B-70F3DBF305BF}" sibTransId="{2C121B6E-06E3-4923-8615-DA9CB911147C}"/>
    <dgm:cxn modelId="{D9CCAAF9-FC4D-4D1C-8012-17A332D35FAE}" type="presOf" srcId="{55A9B1F7-4CDF-4DC7-85F3-790B064F2CCE}" destId="{7F8D9728-BD14-42B5-85FB-828042F98475}" srcOrd="0" destOrd="0" presId="urn:microsoft.com/office/officeart/2005/8/layout/orgChart1"/>
    <dgm:cxn modelId="{0B6D858F-E197-4974-86D4-302E62646EE6}" type="presParOf" srcId="{29AC2BE4-2A11-43A1-AE1C-75FEFFDCD448}" destId="{9592A0AC-D122-494B-BB54-F7D27EE1EB5D}" srcOrd="0" destOrd="0" presId="urn:microsoft.com/office/officeart/2005/8/layout/orgChart1"/>
    <dgm:cxn modelId="{16FD1692-FD09-49C5-B4F5-4F27BFC36434}" type="presParOf" srcId="{9592A0AC-D122-494B-BB54-F7D27EE1EB5D}" destId="{9C0E85A3-CCBC-4153-84C9-92818AB61713}" srcOrd="0" destOrd="0" presId="urn:microsoft.com/office/officeart/2005/8/layout/orgChart1"/>
    <dgm:cxn modelId="{2195FFE1-7FFB-4D97-A639-83C83D8A1985}" type="presParOf" srcId="{9C0E85A3-CCBC-4153-84C9-92818AB61713}" destId="{7F8D9728-BD14-42B5-85FB-828042F98475}" srcOrd="0" destOrd="0" presId="urn:microsoft.com/office/officeart/2005/8/layout/orgChart1"/>
    <dgm:cxn modelId="{68B749CB-A59A-43E1-9C1F-356F22EEF2C4}" type="presParOf" srcId="{9C0E85A3-CCBC-4153-84C9-92818AB61713}" destId="{F732FC8A-C3FF-4AC9-8130-D6BD690A57C2}" srcOrd="1" destOrd="0" presId="urn:microsoft.com/office/officeart/2005/8/layout/orgChart1"/>
    <dgm:cxn modelId="{0EBE8606-437D-4FCC-AC25-0A46405CAF8A}" type="presParOf" srcId="{9592A0AC-D122-494B-BB54-F7D27EE1EB5D}" destId="{1C08AE26-164C-4AE1-820D-418EC3B559B9}" srcOrd="1" destOrd="0" presId="urn:microsoft.com/office/officeart/2005/8/layout/orgChart1"/>
    <dgm:cxn modelId="{7706E0AA-3DC1-43CC-AC3D-0A0C0EF0FA11}" type="presParOf" srcId="{1C08AE26-164C-4AE1-820D-418EC3B559B9}" destId="{36D45E9B-9B00-48EF-835F-815E212DAE03}" srcOrd="0" destOrd="0" presId="urn:microsoft.com/office/officeart/2005/8/layout/orgChart1"/>
    <dgm:cxn modelId="{7394F07C-36D9-4A08-B3E2-38AF04E30005}" type="presParOf" srcId="{1C08AE26-164C-4AE1-820D-418EC3B559B9}" destId="{46F1FD50-C152-4614-B08C-2CE8F2DA8565}" srcOrd="1" destOrd="0" presId="urn:microsoft.com/office/officeart/2005/8/layout/orgChart1"/>
    <dgm:cxn modelId="{1120287E-AA83-4C7C-BB03-045FA6C1CE25}" type="presParOf" srcId="{46F1FD50-C152-4614-B08C-2CE8F2DA8565}" destId="{48248507-52EF-431E-8EAD-3BAFF4FFBAF7}" srcOrd="0" destOrd="0" presId="urn:microsoft.com/office/officeart/2005/8/layout/orgChart1"/>
    <dgm:cxn modelId="{9E3C4463-537F-45EC-BDA0-F37EFD53C0E4}" type="presParOf" srcId="{48248507-52EF-431E-8EAD-3BAFF4FFBAF7}" destId="{9E97DFEF-3CC9-45D5-9AFF-818C28AF3FE2}" srcOrd="0" destOrd="0" presId="urn:microsoft.com/office/officeart/2005/8/layout/orgChart1"/>
    <dgm:cxn modelId="{4B51FB29-4467-4C37-AC50-4B7B3B3506B7}" type="presParOf" srcId="{48248507-52EF-431E-8EAD-3BAFF4FFBAF7}" destId="{188D4244-9F2E-4D8F-B80F-7D8CEE8321B6}" srcOrd="1" destOrd="0" presId="urn:microsoft.com/office/officeart/2005/8/layout/orgChart1"/>
    <dgm:cxn modelId="{0D967206-0070-4B65-964A-0C359D67DF06}" type="presParOf" srcId="{46F1FD50-C152-4614-B08C-2CE8F2DA8565}" destId="{D6793CF7-2F68-4E35-8312-C36285FEA7D8}" srcOrd="1" destOrd="0" presId="urn:microsoft.com/office/officeart/2005/8/layout/orgChart1"/>
    <dgm:cxn modelId="{AC546501-B003-403F-80BB-3C33C3DA4CE1}" type="presParOf" srcId="{46F1FD50-C152-4614-B08C-2CE8F2DA8565}" destId="{608E8788-9931-4934-A8FC-A64F56353F72}" srcOrd="2" destOrd="0" presId="urn:microsoft.com/office/officeart/2005/8/layout/orgChart1"/>
    <dgm:cxn modelId="{62C6837D-BF4B-4EAD-874C-CA5DA3E0F722}" type="presParOf" srcId="{1C08AE26-164C-4AE1-820D-418EC3B559B9}" destId="{337D647F-30FE-4912-AAE2-39DF91233D0E}" srcOrd="2" destOrd="0" presId="urn:microsoft.com/office/officeart/2005/8/layout/orgChart1"/>
    <dgm:cxn modelId="{41C3C605-F2EC-4C40-80F0-19260FDE1111}" type="presParOf" srcId="{1C08AE26-164C-4AE1-820D-418EC3B559B9}" destId="{331420FA-AC75-4D6F-A212-44FFCFEAE8E7}" srcOrd="3" destOrd="0" presId="urn:microsoft.com/office/officeart/2005/8/layout/orgChart1"/>
    <dgm:cxn modelId="{45A8D585-D1D2-486A-A9D8-CFE270E5A755}" type="presParOf" srcId="{331420FA-AC75-4D6F-A212-44FFCFEAE8E7}" destId="{D10942E6-5012-474D-91C4-EF3023960430}" srcOrd="0" destOrd="0" presId="urn:microsoft.com/office/officeart/2005/8/layout/orgChart1"/>
    <dgm:cxn modelId="{F5465F94-7BD0-4DD1-886B-4BEBCC779DB0}" type="presParOf" srcId="{D10942E6-5012-474D-91C4-EF3023960430}" destId="{14633DB6-DEF1-428C-873C-92FB9BC00E7A}" srcOrd="0" destOrd="0" presId="urn:microsoft.com/office/officeart/2005/8/layout/orgChart1"/>
    <dgm:cxn modelId="{736E9C57-57F3-433B-A25B-2F35BA0E005A}" type="presParOf" srcId="{D10942E6-5012-474D-91C4-EF3023960430}" destId="{358E8E63-E439-4418-8C6E-E4DD38310B95}" srcOrd="1" destOrd="0" presId="urn:microsoft.com/office/officeart/2005/8/layout/orgChart1"/>
    <dgm:cxn modelId="{358A30CE-1AFD-44F3-AC83-868D9B5D0900}" type="presParOf" srcId="{331420FA-AC75-4D6F-A212-44FFCFEAE8E7}" destId="{CC3659AC-3025-46F7-80CC-E67A125717BC}" srcOrd="1" destOrd="0" presId="urn:microsoft.com/office/officeart/2005/8/layout/orgChart1"/>
    <dgm:cxn modelId="{8B192D05-0DA1-4442-931F-04BA68E6D0D4}" type="presParOf" srcId="{331420FA-AC75-4D6F-A212-44FFCFEAE8E7}" destId="{43EE0248-9D52-4ECD-8126-E4A6F2835744}" srcOrd="2" destOrd="0" presId="urn:microsoft.com/office/officeart/2005/8/layout/orgChart1"/>
    <dgm:cxn modelId="{F523AE45-76DA-43BF-A69D-0D9B092D1355}" type="presParOf" srcId="{9592A0AC-D122-494B-BB54-F7D27EE1EB5D}" destId="{D81F5FDA-F627-4C7A-99F7-F5286C15E2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C3282C-BA93-4B04-A34D-8C004AD3D20C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719716-B507-484E-B21A-EB62E43E6261}">
      <dgm:prSet phldrT="[Text]" custT="1"/>
      <dgm:spPr/>
      <dgm:t>
        <a:bodyPr/>
        <a:lstStyle/>
        <a:p>
          <a:r>
            <a:rPr lang="en-US" sz="2000" dirty="0">
              <a:solidFill>
                <a:srgbClr val="FFC000"/>
              </a:solidFill>
            </a:rPr>
            <a:t>Cost</a:t>
          </a:r>
          <a:endParaRPr lang="en-US" sz="1600" dirty="0">
            <a:solidFill>
              <a:srgbClr val="FFC000"/>
            </a:solidFill>
          </a:endParaRPr>
        </a:p>
      </dgm:t>
    </dgm:pt>
    <dgm:pt modelId="{4EEC2881-4FED-43FB-A7ED-45D96F8C9703}" type="parTrans" cxnId="{2D27C713-9D54-4BB3-8D51-4164077C388A}">
      <dgm:prSet/>
      <dgm:spPr/>
      <dgm:t>
        <a:bodyPr/>
        <a:lstStyle/>
        <a:p>
          <a:endParaRPr lang="en-US"/>
        </a:p>
      </dgm:t>
    </dgm:pt>
    <dgm:pt modelId="{5F2F026A-B574-4FD5-BA99-95A78D042BE6}" type="sibTrans" cxnId="{2D27C713-9D54-4BB3-8D51-4164077C388A}">
      <dgm:prSet/>
      <dgm:spPr/>
      <dgm:t>
        <a:bodyPr/>
        <a:lstStyle/>
        <a:p>
          <a:endParaRPr lang="en-US"/>
        </a:p>
      </dgm:t>
    </dgm:pt>
    <dgm:pt modelId="{989390C1-2E68-42DE-9AD1-4045A368D4E1}">
      <dgm:prSet phldrT="[Text]" custT="1"/>
      <dgm:spPr/>
      <dgm:t>
        <a:bodyPr/>
        <a:lstStyle/>
        <a:p>
          <a:r>
            <a:rPr lang="en-US" sz="2000" dirty="0">
              <a:solidFill>
                <a:srgbClr val="FFC000"/>
              </a:solidFill>
            </a:rPr>
            <a:t>Accuracy</a:t>
          </a:r>
          <a:endParaRPr lang="en-US" sz="1600" dirty="0">
            <a:solidFill>
              <a:srgbClr val="FFC000"/>
            </a:solidFill>
          </a:endParaRPr>
        </a:p>
      </dgm:t>
    </dgm:pt>
    <dgm:pt modelId="{2326E530-52EE-4DC0-8E54-5DC7B7BBF3E2}" type="parTrans" cxnId="{2D1A7817-C6A6-4A53-813C-368308163CEF}">
      <dgm:prSet/>
      <dgm:spPr/>
      <dgm:t>
        <a:bodyPr/>
        <a:lstStyle/>
        <a:p>
          <a:endParaRPr lang="en-US"/>
        </a:p>
      </dgm:t>
    </dgm:pt>
    <dgm:pt modelId="{FE1533A9-5084-4018-AD23-51C7B9665DE3}" type="sibTrans" cxnId="{2D1A7817-C6A6-4A53-813C-368308163CEF}">
      <dgm:prSet/>
      <dgm:spPr/>
      <dgm:t>
        <a:bodyPr/>
        <a:lstStyle/>
        <a:p>
          <a:endParaRPr lang="en-US"/>
        </a:p>
      </dgm:t>
    </dgm:pt>
    <dgm:pt modelId="{A6F6CC29-E8E6-4630-A529-19C3E79E6E0B}">
      <dgm:prSet phldrT="[Text]" custT="1"/>
      <dgm:spPr/>
      <dgm:t>
        <a:bodyPr/>
        <a:lstStyle/>
        <a:p>
          <a:r>
            <a:rPr lang="en-US" sz="2000" dirty="0">
              <a:solidFill>
                <a:srgbClr val="FFC000"/>
              </a:solidFill>
            </a:rPr>
            <a:t>Health</a:t>
          </a:r>
          <a:r>
            <a:rPr lang="en-US" sz="2000" dirty="0"/>
            <a:t> </a:t>
          </a:r>
          <a:r>
            <a:rPr lang="en-US" sz="2000" dirty="0">
              <a:solidFill>
                <a:srgbClr val="FFC000"/>
              </a:solidFill>
            </a:rPr>
            <a:t>Risk </a:t>
          </a:r>
        </a:p>
      </dgm:t>
    </dgm:pt>
    <dgm:pt modelId="{CB218F49-9703-4516-A2B9-232202186CDB}" type="parTrans" cxnId="{0207C025-4EE2-42B5-8350-B3B2A01BEDF0}">
      <dgm:prSet/>
      <dgm:spPr/>
      <dgm:t>
        <a:bodyPr/>
        <a:lstStyle/>
        <a:p>
          <a:endParaRPr lang="en-US"/>
        </a:p>
      </dgm:t>
    </dgm:pt>
    <dgm:pt modelId="{98CEF247-5B61-46A6-8BB3-517FBC0326B8}" type="sibTrans" cxnId="{0207C025-4EE2-42B5-8350-B3B2A01BEDF0}">
      <dgm:prSet/>
      <dgm:spPr/>
      <dgm:t>
        <a:bodyPr/>
        <a:lstStyle/>
        <a:p>
          <a:endParaRPr lang="en-US"/>
        </a:p>
      </dgm:t>
    </dgm:pt>
    <dgm:pt modelId="{897C2265-5B08-4DEE-85AB-C5BD8CCBEC2A}">
      <dgm:prSet phldrT="[Text]" custT="1"/>
      <dgm:spPr/>
      <dgm:t>
        <a:bodyPr/>
        <a:lstStyle/>
        <a:p>
          <a:r>
            <a:rPr lang="en-US" sz="2000" dirty="0">
              <a:solidFill>
                <a:srgbClr val="FFC000"/>
              </a:solidFill>
            </a:rPr>
            <a:t>Time</a:t>
          </a:r>
          <a:endParaRPr lang="en-US" sz="1600" dirty="0">
            <a:solidFill>
              <a:srgbClr val="FFC000"/>
            </a:solidFill>
          </a:endParaRPr>
        </a:p>
      </dgm:t>
    </dgm:pt>
    <dgm:pt modelId="{B7557A8D-3228-470F-BD3A-1BF6738F66EE}" type="parTrans" cxnId="{5FC2F3BD-CE99-452E-91CC-78358A3B4477}">
      <dgm:prSet/>
      <dgm:spPr/>
      <dgm:t>
        <a:bodyPr/>
        <a:lstStyle/>
        <a:p>
          <a:endParaRPr lang="en-US"/>
        </a:p>
      </dgm:t>
    </dgm:pt>
    <dgm:pt modelId="{7C5C90B4-2CB0-4526-A10C-9A8439C05F1E}" type="sibTrans" cxnId="{5FC2F3BD-CE99-452E-91CC-78358A3B4477}">
      <dgm:prSet/>
      <dgm:spPr/>
      <dgm:t>
        <a:bodyPr/>
        <a:lstStyle/>
        <a:p>
          <a:endParaRPr lang="en-US"/>
        </a:p>
      </dgm:t>
    </dgm:pt>
    <dgm:pt modelId="{A05F4A21-F14F-45DA-8CC6-5377FED53B3F}">
      <dgm:prSet phldrT="[Text]" custT="1"/>
      <dgm:spPr/>
      <dgm:t>
        <a:bodyPr/>
        <a:lstStyle/>
        <a:p>
          <a:r>
            <a:rPr lang="en-US" sz="2000" dirty="0"/>
            <a:t>Contrast agent</a:t>
          </a:r>
        </a:p>
      </dgm:t>
    </dgm:pt>
    <dgm:pt modelId="{F8DC0740-2886-40E1-BBAE-45178BAD6CDD}" type="parTrans" cxnId="{7D95BFD9-6ED5-4F1C-AD13-84650A074227}">
      <dgm:prSet/>
      <dgm:spPr/>
      <dgm:t>
        <a:bodyPr/>
        <a:lstStyle/>
        <a:p>
          <a:endParaRPr lang="en-US"/>
        </a:p>
      </dgm:t>
    </dgm:pt>
    <dgm:pt modelId="{42BFEF49-4B00-46C3-9A6C-5EC88192C290}" type="sibTrans" cxnId="{7D95BFD9-6ED5-4F1C-AD13-84650A074227}">
      <dgm:prSet/>
      <dgm:spPr/>
      <dgm:t>
        <a:bodyPr/>
        <a:lstStyle/>
        <a:p>
          <a:endParaRPr lang="en-US"/>
        </a:p>
      </dgm:t>
    </dgm:pt>
    <dgm:pt modelId="{723A189A-6850-4760-8D14-7B225477AC7D}">
      <dgm:prSet phldrT="[Text]" custT="1"/>
      <dgm:spPr/>
      <dgm:t>
        <a:bodyPr/>
        <a:lstStyle/>
        <a:p>
          <a:r>
            <a:rPr lang="en-US" sz="2000" dirty="0"/>
            <a:t>Paravalvular regurgitation</a:t>
          </a:r>
        </a:p>
      </dgm:t>
    </dgm:pt>
    <dgm:pt modelId="{490234F9-0C0B-4740-B0BE-2F828D70262D}" type="parTrans" cxnId="{7F5740EC-024E-4866-B6A0-72009072891D}">
      <dgm:prSet/>
      <dgm:spPr/>
      <dgm:t>
        <a:bodyPr/>
        <a:lstStyle/>
        <a:p>
          <a:endParaRPr lang="en-US"/>
        </a:p>
      </dgm:t>
    </dgm:pt>
    <dgm:pt modelId="{8EC17A27-A0CE-40C6-B719-C12259FA305F}" type="sibTrans" cxnId="{7F5740EC-024E-4866-B6A0-72009072891D}">
      <dgm:prSet/>
      <dgm:spPr/>
      <dgm:t>
        <a:bodyPr/>
        <a:lstStyle/>
        <a:p>
          <a:endParaRPr lang="en-US"/>
        </a:p>
      </dgm:t>
    </dgm:pt>
    <dgm:pt modelId="{A28E2720-4A3F-47BF-B10E-CF49856BE9FE}">
      <dgm:prSet phldrT="[Text]" custT="1"/>
      <dgm:spPr/>
      <dgm:t>
        <a:bodyPr/>
        <a:lstStyle/>
        <a:p>
          <a:r>
            <a:rPr lang="en-US" sz="2000" dirty="0"/>
            <a:t>Valve migration</a:t>
          </a:r>
        </a:p>
      </dgm:t>
    </dgm:pt>
    <dgm:pt modelId="{1138CE76-8B23-47C1-9B74-FBAC722C2953}" type="parTrans" cxnId="{57CFEB2A-31EB-4E22-8537-9199928C5DF9}">
      <dgm:prSet/>
      <dgm:spPr/>
      <dgm:t>
        <a:bodyPr/>
        <a:lstStyle/>
        <a:p>
          <a:endParaRPr lang="en-US"/>
        </a:p>
      </dgm:t>
    </dgm:pt>
    <dgm:pt modelId="{4ABF15C3-C23E-4F5E-8038-010D70D5A342}" type="sibTrans" cxnId="{57CFEB2A-31EB-4E22-8537-9199928C5DF9}">
      <dgm:prSet/>
      <dgm:spPr/>
      <dgm:t>
        <a:bodyPr/>
        <a:lstStyle/>
        <a:p>
          <a:endParaRPr lang="en-US"/>
        </a:p>
      </dgm:t>
    </dgm:pt>
    <dgm:pt modelId="{62DF5E78-7D2B-4754-9650-64E3574EB5A2}">
      <dgm:prSet phldrT="[Text]" custT="1"/>
      <dgm:spPr/>
      <dgm:t>
        <a:bodyPr/>
        <a:lstStyle/>
        <a:p>
          <a:r>
            <a:rPr lang="en-US" sz="2000" dirty="0">
              <a:solidFill>
                <a:srgbClr val="FFC000"/>
              </a:solidFill>
            </a:rPr>
            <a:t>Intraoperative</a:t>
          </a:r>
          <a:r>
            <a:rPr lang="en-US" sz="2000" dirty="0"/>
            <a:t> </a:t>
          </a:r>
          <a:r>
            <a:rPr lang="en-US" sz="2000" dirty="0">
              <a:solidFill>
                <a:srgbClr val="FFC000"/>
              </a:solidFill>
            </a:rPr>
            <a:t>accessibility</a:t>
          </a:r>
        </a:p>
      </dgm:t>
    </dgm:pt>
    <dgm:pt modelId="{6812D42B-F5D7-4688-A790-2F57D22DB283}" type="parTrans" cxnId="{340E3C4F-0856-4F5D-A794-F3DB02A8F0BC}">
      <dgm:prSet/>
      <dgm:spPr/>
      <dgm:t>
        <a:bodyPr/>
        <a:lstStyle/>
        <a:p>
          <a:endParaRPr lang="en-US"/>
        </a:p>
      </dgm:t>
    </dgm:pt>
    <dgm:pt modelId="{0C5D7A26-470B-4613-85A2-10E5CF18FEA0}" type="sibTrans" cxnId="{340E3C4F-0856-4F5D-A794-F3DB02A8F0BC}">
      <dgm:prSet/>
      <dgm:spPr/>
      <dgm:t>
        <a:bodyPr/>
        <a:lstStyle/>
        <a:p>
          <a:endParaRPr lang="en-US"/>
        </a:p>
      </dgm:t>
    </dgm:pt>
    <dgm:pt modelId="{35C296C0-7489-496A-B5E0-6AA9C42657AA}">
      <dgm:prSet phldrT="[Text]" custT="1"/>
      <dgm:spPr/>
      <dgm:t>
        <a:bodyPr/>
        <a:lstStyle/>
        <a:p>
          <a:r>
            <a:rPr lang="en-US" sz="2000" dirty="0" smtClean="0"/>
            <a:t>Running expenses</a:t>
          </a:r>
          <a:endParaRPr lang="en-US" sz="2000" dirty="0"/>
        </a:p>
      </dgm:t>
    </dgm:pt>
    <dgm:pt modelId="{732D500F-8505-4CCE-B126-0F048D312B96}" type="parTrans" cxnId="{09072B27-757B-47D0-91CF-D4945AE3BAF5}">
      <dgm:prSet/>
      <dgm:spPr/>
      <dgm:t>
        <a:bodyPr/>
        <a:lstStyle/>
        <a:p>
          <a:endParaRPr lang="en-US"/>
        </a:p>
      </dgm:t>
    </dgm:pt>
    <dgm:pt modelId="{68DBACD2-E014-4E4A-BA38-B8E9E6D9B0E7}" type="sibTrans" cxnId="{09072B27-757B-47D0-91CF-D4945AE3BAF5}">
      <dgm:prSet/>
      <dgm:spPr/>
      <dgm:t>
        <a:bodyPr/>
        <a:lstStyle/>
        <a:p>
          <a:endParaRPr lang="en-US"/>
        </a:p>
      </dgm:t>
    </dgm:pt>
    <dgm:pt modelId="{4B18FE14-90D0-4BDA-A0A4-4323FFDECA82}">
      <dgm:prSet phldrT="[Text]" custT="1"/>
      <dgm:spPr/>
      <dgm:t>
        <a:bodyPr/>
        <a:lstStyle/>
        <a:p>
          <a:r>
            <a:rPr lang="en-US" sz="2000" dirty="0" smtClean="0"/>
            <a:t>Capital investment</a:t>
          </a:r>
          <a:endParaRPr lang="en-US" sz="2000" dirty="0"/>
        </a:p>
      </dgm:t>
    </dgm:pt>
    <dgm:pt modelId="{DC8E1667-D6D1-4AB9-8FA5-59627DE06511}" type="parTrans" cxnId="{A66801A4-D298-49BA-A00C-027CBA4D7C38}">
      <dgm:prSet/>
      <dgm:spPr/>
      <dgm:t>
        <a:bodyPr/>
        <a:lstStyle/>
        <a:p>
          <a:endParaRPr lang="en-US"/>
        </a:p>
      </dgm:t>
    </dgm:pt>
    <dgm:pt modelId="{9C177F92-F1A5-48D3-8B42-C836BCE486FA}" type="sibTrans" cxnId="{A66801A4-D298-49BA-A00C-027CBA4D7C38}">
      <dgm:prSet/>
      <dgm:spPr/>
      <dgm:t>
        <a:bodyPr/>
        <a:lstStyle/>
        <a:p>
          <a:endParaRPr lang="en-US"/>
        </a:p>
      </dgm:t>
    </dgm:pt>
    <dgm:pt modelId="{81D138C1-FEE2-45B9-8588-DAD962DAA2EF}">
      <dgm:prSet phldrT="[Text]" custT="1"/>
      <dgm:spPr/>
      <dgm:t>
        <a:bodyPr/>
        <a:lstStyle/>
        <a:p>
          <a:r>
            <a:rPr lang="en-US" sz="2000" dirty="0" smtClean="0"/>
            <a:t>X-ray exposure</a:t>
          </a:r>
          <a:endParaRPr lang="en-US" sz="2000" dirty="0"/>
        </a:p>
      </dgm:t>
    </dgm:pt>
    <dgm:pt modelId="{EEE6304E-817B-4B01-9030-439A7C81392A}" type="parTrans" cxnId="{0D4F5CF5-453F-43DE-AC07-5C1A2E04C7B5}">
      <dgm:prSet/>
      <dgm:spPr/>
      <dgm:t>
        <a:bodyPr/>
        <a:lstStyle/>
        <a:p>
          <a:endParaRPr lang="en-US"/>
        </a:p>
      </dgm:t>
    </dgm:pt>
    <dgm:pt modelId="{C471DEA2-4DEB-4458-9FDE-EB566F68201A}" type="sibTrans" cxnId="{0D4F5CF5-453F-43DE-AC07-5C1A2E04C7B5}">
      <dgm:prSet/>
      <dgm:spPr/>
      <dgm:t>
        <a:bodyPr/>
        <a:lstStyle/>
        <a:p>
          <a:endParaRPr lang="en-US"/>
        </a:p>
      </dgm:t>
    </dgm:pt>
    <dgm:pt modelId="{BD19FCD0-E320-4F74-A6D6-6BF7EAC2843D}" type="pres">
      <dgm:prSet presAssocID="{75C3282C-BA93-4B04-A34D-8C004AD3D20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E3D7F2-3F50-4629-AFA9-5A993C992E16}" type="pres">
      <dgm:prSet presAssocID="{897C2265-5B08-4DEE-85AB-C5BD8CCBEC2A}" presName="parentLin" presStyleCnt="0"/>
      <dgm:spPr/>
      <dgm:t>
        <a:bodyPr/>
        <a:lstStyle/>
        <a:p>
          <a:endParaRPr lang="en-US"/>
        </a:p>
      </dgm:t>
    </dgm:pt>
    <dgm:pt modelId="{5FF27E18-5239-499D-89D0-7870BA1B638F}" type="pres">
      <dgm:prSet presAssocID="{897C2265-5B08-4DEE-85AB-C5BD8CCBEC2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3986366-32EC-4864-8529-D9BE4F52B06C}" type="pres">
      <dgm:prSet presAssocID="{897C2265-5B08-4DEE-85AB-C5BD8CCBEC2A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747D6-D2D8-4DA7-95F9-56B85B2CA46E}" type="pres">
      <dgm:prSet presAssocID="{897C2265-5B08-4DEE-85AB-C5BD8CCBEC2A}" presName="negativeSpace" presStyleCnt="0"/>
      <dgm:spPr/>
      <dgm:t>
        <a:bodyPr/>
        <a:lstStyle/>
        <a:p>
          <a:endParaRPr lang="en-US"/>
        </a:p>
      </dgm:t>
    </dgm:pt>
    <dgm:pt modelId="{017415CD-954E-4384-A865-638D92BE9EC0}" type="pres">
      <dgm:prSet presAssocID="{897C2265-5B08-4DEE-85AB-C5BD8CCBEC2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F4F-D914-48C3-88B9-370A1DDEFF0D}" type="pres">
      <dgm:prSet presAssocID="{7C5C90B4-2CB0-4526-A10C-9A8439C05F1E}" presName="spaceBetweenRectangles" presStyleCnt="0"/>
      <dgm:spPr/>
      <dgm:t>
        <a:bodyPr/>
        <a:lstStyle/>
        <a:p>
          <a:endParaRPr lang="en-US"/>
        </a:p>
      </dgm:t>
    </dgm:pt>
    <dgm:pt modelId="{7AC7FD1D-28D0-49C5-A243-D08EBCD3FE63}" type="pres">
      <dgm:prSet presAssocID="{78719716-B507-484E-B21A-EB62E43E6261}" presName="parentLin" presStyleCnt="0"/>
      <dgm:spPr/>
      <dgm:t>
        <a:bodyPr/>
        <a:lstStyle/>
        <a:p>
          <a:endParaRPr lang="en-US"/>
        </a:p>
      </dgm:t>
    </dgm:pt>
    <dgm:pt modelId="{56ACAAB9-01BD-4F45-B528-F027FB18529B}" type="pres">
      <dgm:prSet presAssocID="{78719716-B507-484E-B21A-EB62E43E6261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C4279CFF-E73A-4833-84FA-2C2580AFB869}" type="pres">
      <dgm:prSet presAssocID="{78719716-B507-484E-B21A-EB62E43E626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328B6-76EB-4039-B807-82118589460E}" type="pres">
      <dgm:prSet presAssocID="{78719716-B507-484E-B21A-EB62E43E6261}" presName="negativeSpace" presStyleCnt="0"/>
      <dgm:spPr/>
      <dgm:t>
        <a:bodyPr/>
        <a:lstStyle/>
        <a:p>
          <a:endParaRPr lang="en-US"/>
        </a:p>
      </dgm:t>
    </dgm:pt>
    <dgm:pt modelId="{E0A48E39-30B6-4696-A04D-5437E97634C5}" type="pres">
      <dgm:prSet presAssocID="{78719716-B507-484E-B21A-EB62E43E6261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4E2DB6-52B1-408B-B40D-187ED4A464E0}" type="pres">
      <dgm:prSet presAssocID="{5F2F026A-B574-4FD5-BA99-95A78D042BE6}" presName="spaceBetweenRectangles" presStyleCnt="0"/>
      <dgm:spPr/>
      <dgm:t>
        <a:bodyPr/>
        <a:lstStyle/>
        <a:p>
          <a:endParaRPr lang="en-US"/>
        </a:p>
      </dgm:t>
    </dgm:pt>
    <dgm:pt modelId="{CD70782C-2537-4581-BD27-9C90E1D629F1}" type="pres">
      <dgm:prSet presAssocID="{989390C1-2E68-42DE-9AD1-4045A368D4E1}" presName="parentLin" presStyleCnt="0"/>
      <dgm:spPr/>
      <dgm:t>
        <a:bodyPr/>
        <a:lstStyle/>
        <a:p>
          <a:endParaRPr lang="en-US"/>
        </a:p>
      </dgm:t>
    </dgm:pt>
    <dgm:pt modelId="{D17AD5E2-B31D-4F95-BFB2-97D85FA35188}" type="pres">
      <dgm:prSet presAssocID="{989390C1-2E68-42DE-9AD1-4045A368D4E1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653C231F-A306-4757-BAFA-B86F80B648A1}" type="pres">
      <dgm:prSet presAssocID="{989390C1-2E68-42DE-9AD1-4045A368D4E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13B04E-DDD6-4FFF-AED3-642CE106BC8B}" type="pres">
      <dgm:prSet presAssocID="{989390C1-2E68-42DE-9AD1-4045A368D4E1}" presName="negativeSpace" presStyleCnt="0"/>
      <dgm:spPr/>
      <dgm:t>
        <a:bodyPr/>
        <a:lstStyle/>
        <a:p>
          <a:endParaRPr lang="en-US"/>
        </a:p>
      </dgm:t>
    </dgm:pt>
    <dgm:pt modelId="{CBD315AE-9C74-43B7-A10A-5804E9223FE0}" type="pres">
      <dgm:prSet presAssocID="{989390C1-2E68-42DE-9AD1-4045A368D4E1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009EE-0F0A-4CD4-8F1E-AFB8697E6772}" type="pres">
      <dgm:prSet presAssocID="{FE1533A9-5084-4018-AD23-51C7B9665DE3}" presName="spaceBetweenRectangles" presStyleCnt="0"/>
      <dgm:spPr/>
      <dgm:t>
        <a:bodyPr/>
        <a:lstStyle/>
        <a:p>
          <a:endParaRPr lang="en-US"/>
        </a:p>
      </dgm:t>
    </dgm:pt>
    <dgm:pt modelId="{B339FBCE-FFB2-4738-917A-B6200492F968}" type="pres">
      <dgm:prSet presAssocID="{A6F6CC29-E8E6-4630-A529-19C3E79E6E0B}" presName="parentLin" presStyleCnt="0"/>
      <dgm:spPr/>
      <dgm:t>
        <a:bodyPr/>
        <a:lstStyle/>
        <a:p>
          <a:endParaRPr lang="en-US"/>
        </a:p>
      </dgm:t>
    </dgm:pt>
    <dgm:pt modelId="{EF62FC87-8310-438D-929C-E1D2272B4818}" type="pres">
      <dgm:prSet presAssocID="{A6F6CC29-E8E6-4630-A529-19C3E79E6E0B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729699F-0679-47A2-8BD4-DEFAB2B26C29}" type="pres">
      <dgm:prSet presAssocID="{A6F6CC29-E8E6-4630-A529-19C3E79E6E0B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1E11E7-E8EE-4084-A725-399027D9B948}" type="pres">
      <dgm:prSet presAssocID="{A6F6CC29-E8E6-4630-A529-19C3E79E6E0B}" presName="negativeSpace" presStyleCnt="0"/>
      <dgm:spPr/>
      <dgm:t>
        <a:bodyPr/>
        <a:lstStyle/>
        <a:p>
          <a:endParaRPr lang="en-US"/>
        </a:p>
      </dgm:t>
    </dgm:pt>
    <dgm:pt modelId="{1A837B83-9C69-48DD-A818-AC3C8BD121BF}" type="pres">
      <dgm:prSet presAssocID="{A6F6CC29-E8E6-4630-A529-19C3E79E6E0B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2A630-728F-4E94-9D75-77BF39FC9B4F}" type="pres">
      <dgm:prSet presAssocID="{98CEF247-5B61-46A6-8BB3-517FBC0326B8}" presName="spaceBetweenRectangles" presStyleCnt="0"/>
      <dgm:spPr/>
      <dgm:t>
        <a:bodyPr/>
        <a:lstStyle/>
        <a:p>
          <a:endParaRPr lang="en-US"/>
        </a:p>
      </dgm:t>
    </dgm:pt>
    <dgm:pt modelId="{E9A06A8C-533E-4121-BBCD-4EE532BF5785}" type="pres">
      <dgm:prSet presAssocID="{62DF5E78-7D2B-4754-9650-64E3574EB5A2}" presName="parentLin" presStyleCnt="0"/>
      <dgm:spPr/>
      <dgm:t>
        <a:bodyPr/>
        <a:lstStyle/>
        <a:p>
          <a:endParaRPr lang="en-US"/>
        </a:p>
      </dgm:t>
    </dgm:pt>
    <dgm:pt modelId="{686BADF6-8D04-4DF4-8B90-B74C86A41249}" type="pres">
      <dgm:prSet presAssocID="{62DF5E78-7D2B-4754-9650-64E3574EB5A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39C2522-AD38-449E-9301-41C467C63367}" type="pres">
      <dgm:prSet presAssocID="{62DF5E78-7D2B-4754-9650-64E3574EB5A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24D6A9-82D3-4157-B5D4-30110180F7C8}" type="pres">
      <dgm:prSet presAssocID="{62DF5E78-7D2B-4754-9650-64E3574EB5A2}" presName="negativeSpace" presStyleCnt="0"/>
      <dgm:spPr/>
      <dgm:t>
        <a:bodyPr/>
        <a:lstStyle/>
        <a:p>
          <a:endParaRPr lang="en-US"/>
        </a:p>
      </dgm:t>
    </dgm:pt>
    <dgm:pt modelId="{5B04E12C-78B3-429E-9A02-5F1110CCC1F0}" type="pres">
      <dgm:prSet presAssocID="{62DF5E78-7D2B-4754-9650-64E3574EB5A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A89017-2381-4AF9-A7AC-C267D3B33B95}" type="presOf" srcId="{A05F4A21-F14F-45DA-8CC6-5377FED53B3F}" destId="{1A837B83-9C69-48DD-A818-AC3C8BD121BF}" srcOrd="0" destOrd="0" presId="urn:microsoft.com/office/officeart/2005/8/layout/list1"/>
    <dgm:cxn modelId="{C333B42B-DE24-4D4F-B02C-B594FBDD018A}" type="presOf" srcId="{78719716-B507-484E-B21A-EB62E43E6261}" destId="{C4279CFF-E73A-4833-84FA-2C2580AFB869}" srcOrd="1" destOrd="0" presId="urn:microsoft.com/office/officeart/2005/8/layout/list1"/>
    <dgm:cxn modelId="{A42E373E-E8D1-4297-BB34-B83D2E5CB1A8}" type="presOf" srcId="{A6F6CC29-E8E6-4630-A529-19C3E79E6E0B}" destId="{EF62FC87-8310-438D-929C-E1D2272B4818}" srcOrd="0" destOrd="0" presId="urn:microsoft.com/office/officeart/2005/8/layout/list1"/>
    <dgm:cxn modelId="{0D4F5CF5-453F-43DE-AC07-5C1A2E04C7B5}" srcId="{A6F6CC29-E8E6-4630-A529-19C3E79E6E0B}" destId="{81D138C1-FEE2-45B9-8588-DAD962DAA2EF}" srcOrd="1" destOrd="0" parTransId="{EEE6304E-817B-4B01-9030-439A7C81392A}" sibTransId="{C471DEA2-4DEB-4458-9FDE-EB566F68201A}"/>
    <dgm:cxn modelId="{7D95BFD9-6ED5-4F1C-AD13-84650A074227}" srcId="{A6F6CC29-E8E6-4630-A529-19C3E79E6E0B}" destId="{A05F4A21-F14F-45DA-8CC6-5377FED53B3F}" srcOrd="0" destOrd="0" parTransId="{F8DC0740-2886-40E1-BBAE-45178BAD6CDD}" sibTransId="{42BFEF49-4B00-46C3-9A6C-5EC88192C290}"/>
    <dgm:cxn modelId="{2D27C713-9D54-4BB3-8D51-4164077C388A}" srcId="{75C3282C-BA93-4B04-A34D-8C004AD3D20C}" destId="{78719716-B507-484E-B21A-EB62E43E6261}" srcOrd="1" destOrd="0" parTransId="{4EEC2881-4FED-43FB-A7ED-45D96F8C9703}" sibTransId="{5F2F026A-B574-4FD5-BA99-95A78D042BE6}"/>
    <dgm:cxn modelId="{09072B27-757B-47D0-91CF-D4945AE3BAF5}" srcId="{78719716-B507-484E-B21A-EB62E43E6261}" destId="{35C296C0-7489-496A-B5E0-6AA9C42657AA}" srcOrd="0" destOrd="0" parTransId="{732D500F-8505-4CCE-B126-0F048D312B96}" sibTransId="{68DBACD2-E014-4E4A-BA38-B8E9E6D9B0E7}"/>
    <dgm:cxn modelId="{CDE7CA7A-BD99-4F18-AF14-B8D71BF8AF0E}" type="presOf" srcId="{989390C1-2E68-42DE-9AD1-4045A368D4E1}" destId="{D17AD5E2-B31D-4F95-BFB2-97D85FA35188}" srcOrd="0" destOrd="0" presId="urn:microsoft.com/office/officeart/2005/8/layout/list1"/>
    <dgm:cxn modelId="{4756CDBB-BEC5-41ED-ADBB-1FDF6A03E2DD}" type="presOf" srcId="{723A189A-6850-4760-8D14-7B225477AC7D}" destId="{1A837B83-9C69-48DD-A818-AC3C8BD121BF}" srcOrd="0" destOrd="2" presId="urn:microsoft.com/office/officeart/2005/8/layout/list1"/>
    <dgm:cxn modelId="{D2D4A58F-4C86-43AF-8AE5-762B220E9C26}" type="presOf" srcId="{81D138C1-FEE2-45B9-8588-DAD962DAA2EF}" destId="{1A837B83-9C69-48DD-A818-AC3C8BD121BF}" srcOrd="0" destOrd="1" presId="urn:microsoft.com/office/officeart/2005/8/layout/list1"/>
    <dgm:cxn modelId="{1A428EF3-D563-4B40-B7ED-E1447CF9055A}" type="presOf" srcId="{A28E2720-4A3F-47BF-B10E-CF49856BE9FE}" destId="{1A837B83-9C69-48DD-A818-AC3C8BD121BF}" srcOrd="0" destOrd="3" presId="urn:microsoft.com/office/officeart/2005/8/layout/list1"/>
    <dgm:cxn modelId="{7F5740EC-024E-4866-B6A0-72009072891D}" srcId="{A6F6CC29-E8E6-4630-A529-19C3E79E6E0B}" destId="{723A189A-6850-4760-8D14-7B225477AC7D}" srcOrd="2" destOrd="0" parTransId="{490234F9-0C0B-4740-B0BE-2F828D70262D}" sibTransId="{8EC17A27-A0CE-40C6-B719-C12259FA305F}"/>
    <dgm:cxn modelId="{340E3C4F-0856-4F5D-A794-F3DB02A8F0BC}" srcId="{75C3282C-BA93-4B04-A34D-8C004AD3D20C}" destId="{62DF5E78-7D2B-4754-9650-64E3574EB5A2}" srcOrd="4" destOrd="0" parTransId="{6812D42B-F5D7-4688-A790-2F57D22DB283}" sibTransId="{0C5D7A26-470B-4613-85A2-10E5CF18FEA0}"/>
    <dgm:cxn modelId="{197BF028-7DAE-4119-8828-4EC60D0B0A9D}" type="presOf" srcId="{62DF5E78-7D2B-4754-9650-64E3574EB5A2}" destId="{D39C2522-AD38-449E-9301-41C467C63367}" srcOrd="1" destOrd="0" presId="urn:microsoft.com/office/officeart/2005/8/layout/list1"/>
    <dgm:cxn modelId="{020D8B54-218F-4ACF-B5B9-D892B22A3253}" type="presOf" srcId="{62DF5E78-7D2B-4754-9650-64E3574EB5A2}" destId="{686BADF6-8D04-4DF4-8B90-B74C86A41249}" srcOrd="0" destOrd="0" presId="urn:microsoft.com/office/officeart/2005/8/layout/list1"/>
    <dgm:cxn modelId="{5FC2F3BD-CE99-452E-91CC-78358A3B4477}" srcId="{75C3282C-BA93-4B04-A34D-8C004AD3D20C}" destId="{897C2265-5B08-4DEE-85AB-C5BD8CCBEC2A}" srcOrd="0" destOrd="0" parTransId="{B7557A8D-3228-470F-BD3A-1BF6738F66EE}" sibTransId="{7C5C90B4-2CB0-4526-A10C-9A8439C05F1E}"/>
    <dgm:cxn modelId="{87BA9205-30A0-4D44-9D2D-1B5CB25B5D89}" type="presOf" srcId="{897C2265-5B08-4DEE-85AB-C5BD8CCBEC2A}" destId="{5FF27E18-5239-499D-89D0-7870BA1B638F}" srcOrd="0" destOrd="0" presId="urn:microsoft.com/office/officeart/2005/8/layout/list1"/>
    <dgm:cxn modelId="{4B193367-76A9-4331-B764-032D587A1501}" type="presOf" srcId="{35C296C0-7489-496A-B5E0-6AA9C42657AA}" destId="{E0A48E39-30B6-4696-A04D-5437E97634C5}" srcOrd="0" destOrd="0" presId="urn:microsoft.com/office/officeart/2005/8/layout/list1"/>
    <dgm:cxn modelId="{A6BE7FDF-010F-4D78-A906-9D361B840787}" type="presOf" srcId="{897C2265-5B08-4DEE-85AB-C5BD8CCBEC2A}" destId="{B3986366-32EC-4864-8529-D9BE4F52B06C}" srcOrd="1" destOrd="0" presId="urn:microsoft.com/office/officeart/2005/8/layout/list1"/>
    <dgm:cxn modelId="{57CFEB2A-31EB-4E22-8537-9199928C5DF9}" srcId="{A6F6CC29-E8E6-4630-A529-19C3E79E6E0B}" destId="{A28E2720-4A3F-47BF-B10E-CF49856BE9FE}" srcOrd="3" destOrd="0" parTransId="{1138CE76-8B23-47C1-9B74-FBAC722C2953}" sibTransId="{4ABF15C3-C23E-4F5E-8038-010D70D5A342}"/>
    <dgm:cxn modelId="{0207C025-4EE2-42B5-8350-B3B2A01BEDF0}" srcId="{75C3282C-BA93-4B04-A34D-8C004AD3D20C}" destId="{A6F6CC29-E8E6-4630-A529-19C3E79E6E0B}" srcOrd="3" destOrd="0" parTransId="{CB218F49-9703-4516-A2B9-232202186CDB}" sibTransId="{98CEF247-5B61-46A6-8BB3-517FBC0326B8}"/>
    <dgm:cxn modelId="{3833F4DF-72C6-4C48-A6AC-ED142EDA0439}" type="presOf" srcId="{A6F6CC29-E8E6-4630-A529-19C3E79E6E0B}" destId="{7729699F-0679-47A2-8BD4-DEFAB2B26C29}" srcOrd="1" destOrd="0" presId="urn:microsoft.com/office/officeart/2005/8/layout/list1"/>
    <dgm:cxn modelId="{54CB4304-C11E-47B7-B35D-92F39DF29CFC}" type="presOf" srcId="{78719716-B507-484E-B21A-EB62E43E6261}" destId="{56ACAAB9-01BD-4F45-B528-F027FB18529B}" srcOrd="0" destOrd="0" presId="urn:microsoft.com/office/officeart/2005/8/layout/list1"/>
    <dgm:cxn modelId="{573D639F-8AFE-4196-805D-83BDA5298FBC}" type="presOf" srcId="{989390C1-2E68-42DE-9AD1-4045A368D4E1}" destId="{653C231F-A306-4757-BAFA-B86F80B648A1}" srcOrd="1" destOrd="0" presId="urn:microsoft.com/office/officeart/2005/8/layout/list1"/>
    <dgm:cxn modelId="{2D1A7817-C6A6-4A53-813C-368308163CEF}" srcId="{75C3282C-BA93-4B04-A34D-8C004AD3D20C}" destId="{989390C1-2E68-42DE-9AD1-4045A368D4E1}" srcOrd="2" destOrd="0" parTransId="{2326E530-52EE-4DC0-8E54-5DC7B7BBF3E2}" sibTransId="{FE1533A9-5084-4018-AD23-51C7B9665DE3}"/>
    <dgm:cxn modelId="{50B19CB6-7320-4AC8-9A12-0807AE40D1C6}" type="presOf" srcId="{75C3282C-BA93-4B04-A34D-8C004AD3D20C}" destId="{BD19FCD0-E320-4F74-A6D6-6BF7EAC2843D}" srcOrd="0" destOrd="0" presId="urn:microsoft.com/office/officeart/2005/8/layout/list1"/>
    <dgm:cxn modelId="{A66801A4-D298-49BA-A00C-027CBA4D7C38}" srcId="{78719716-B507-484E-B21A-EB62E43E6261}" destId="{4B18FE14-90D0-4BDA-A0A4-4323FFDECA82}" srcOrd="1" destOrd="0" parTransId="{DC8E1667-D6D1-4AB9-8FA5-59627DE06511}" sibTransId="{9C177F92-F1A5-48D3-8B42-C836BCE486FA}"/>
    <dgm:cxn modelId="{A7CBC52B-0D18-4173-AA59-31D2B074E7CC}" type="presOf" srcId="{4B18FE14-90D0-4BDA-A0A4-4323FFDECA82}" destId="{E0A48E39-30B6-4696-A04D-5437E97634C5}" srcOrd="0" destOrd="1" presId="urn:microsoft.com/office/officeart/2005/8/layout/list1"/>
    <dgm:cxn modelId="{B0FAF25A-3328-4CBC-9BFE-23BC6A80A26F}" type="presParOf" srcId="{BD19FCD0-E320-4F74-A6D6-6BF7EAC2843D}" destId="{C6E3D7F2-3F50-4629-AFA9-5A993C992E16}" srcOrd="0" destOrd="0" presId="urn:microsoft.com/office/officeart/2005/8/layout/list1"/>
    <dgm:cxn modelId="{9009533C-1E6C-4D2A-B7D6-60B54CAC6743}" type="presParOf" srcId="{C6E3D7F2-3F50-4629-AFA9-5A993C992E16}" destId="{5FF27E18-5239-499D-89D0-7870BA1B638F}" srcOrd="0" destOrd="0" presId="urn:microsoft.com/office/officeart/2005/8/layout/list1"/>
    <dgm:cxn modelId="{42EFE580-6049-426E-869B-89625AEFE1A0}" type="presParOf" srcId="{C6E3D7F2-3F50-4629-AFA9-5A993C992E16}" destId="{B3986366-32EC-4864-8529-D9BE4F52B06C}" srcOrd="1" destOrd="0" presId="urn:microsoft.com/office/officeart/2005/8/layout/list1"/>
    <dgm:cxn modelId="{0A547952-1458-481F-BCAD-69003FBCCCF2}" type="presParOf" srcId="{BD19FCD0-E320-4F74-A6D6-6BF7EAC2843D}" destId="{ABC747D6-D2D8-4DA7-95F9-56B85B2CA46E}" srcOrd="1" destOrd="0" presId="urn:microsoft.com/office/officeart/2005/8/layout/list1"/>
    <dgm:cxn modelId="{70B6DCA3-102D-403C-855E-664C8D81F75C}" type="presParOf" srcId="{BD19FCD0-E320-4F74-A6D6-6BF7EAC2843D}" destId="{017415CD-954E-4384-A865-638D92BE9EC0}" srcOrd="2" destOrd="0" presId="urn:microsoft.com/office/officeart/2005/8/layout/list1"/>
    <dgm:cxn modelId="{480C40C7-9B38-424B-A07F-57A97AEF3FDA}" type="presParOf" srcId="{BD19FCD0-E320-4F74-A6D6-6BF7EAC2843D}" destId="{14DE8F4F-D914-48C3-88B9-370A1DDEFF0D}" srcOrd="3" destOrd="0" presId="urn:microsoft.com/office/officeart/2005/8/layout/list1"/>
    <dgm:cxn modelId="{FADE92ED-FE83-485F-B8B0-B47B60C69F4A}" type="presParOf" srcId="{BD19FCD0-E320-4F74-A6D6-6BF7EAC2843D}" destId="{7AC7FD1D-28D0-49C5-A243-D08EBCD3FE63}" srcOrd="4" destOrd="0" presId="urn:microsoft.com/office/officeart/2005/8/layout/list1"/>
    <dgm:cxn modelId="{B57F3CB4-0160-4ED8-A5DC-362B5B6089D3}" type="presParOf" srcId="{7AC7FD1D-28D0-49C5-A243-D08EBCD3FE63}" destId="{56ACAAB9-01BD-4F45-B528-F027FB18529B}" srcOrd="0" destOrd="0" presId="urn:microsoft.com/office/officeart/2005/8/layout/list1"/>
    <dgm:cxn modelId="{DDFAA745-C7FD-46B6-B3FF-DBC8CCFE4D6B}" type="presParOf" srcId="{7AC7FD1D-28D0-49C5-A243-D08EBCD3FE63}" destId="{C4279CFF-E73A-4833-84FA-2C2580AFB869}" srcOrd="1" destOrd="0" presId="urn:microsoft.com/office/officeart/2005/8/layout/list1"/>
    <dgm:cxn modelId="{159D1872-859C-46C5-B955-24809163A3D5}" type="presParOf" srcId="{BD19FCD0-E320-4F74-A6D6-6BF7EAC2843D}" destId="{206328B6-76EB-4039-B807-82118589460E}" srcOrd="5" destOrd="0" presId="urn:microsoft.com/office/officeart/2005/8/layout/list1"/>
    <dgm:cxn modelId="{1BF3F12E-903F-401A-A18C-F241DDC3F7F4}" type="presParOf" srcId="{BD19FCD0-E320-4F74-A6D6-6BF7EAC2843D}" destId="{E0A48E39-30B6-4696-A04D-5437E97634C5}" srcOrd="6" destOrd="0" presId="urn:microsoft.com/office/officeart/2005/8/layout/list1"/>
    <dgm:cxn modelId="{5E8A7E43-1F92-42EC-94A5-53048497AC85}" type="presParOf" srcId="{BD19FCD0-E320-4F74-A6D6-6BF7EAC2843D}" destId="{644E2DB6-52B1-408B-B40D-187ED4A464E0}" srcOrd="7" destOrd="0" presId="urn:microsoft.com/office/officeart/2005/8/layout/list1"/>
    <dgm:cxn modelId="{83154D77-F6E1-4494-8478-FEB8205F3D24}" type="presParOf" srcId="{BD19FCD0-E320-4F74-A6D6-6BF7EAC2843D}" destId="{CD70782C-2537-4581-BD27-9C90E1D629F1}" srcOrd="8" destOrd="0" presId="urn:microsoft.com/office/officeart/2005/8/layout/list1"/>
    <dgm:cxn modelId="{60C1F049-60DA-41B1-8367-17CCC8F5C01C}" type="presParOf" srcId="{CD70782C-2537-4581-BD27-9C90E1D629F1}" destId="{D17AD5E2-B31D-4F95-BFB2-97D85FA35188}" srcOrd="0" destOrd="0" presId="urn:microsoft.com/office/officeart/2005/8/layout/list1"/>
    <dgm:cxn modelId="{3AC057A0-94C8-4A82-8825-424C4C5A574D}" type="presParOf" srcId="{CD70782C-2537-4581-BD27-9C90E1D629F1}" destId="{653C231F-A306-4757-BAFA-B86F80B648A1}" srcOrd="1" destOrd="0" presId="urn:microsoft.com/office/officeart/2005/8/layout/list1"/>
    <dgm:cxn modelId="{49E4A767-7841-49CC-84DE-1E2F3551FEE1}" type="presParOf" srcId="{BD19FCD0-E320-4F74-A6D6-6BF7EAC2843D}" destId="{DC13B04E-DDD6-4FFF-AED3-642CE106BC8B}" srcOrd="9" destOrd="0" presId="urn:microsoft.com/office/officeart/2005/8/layout/list1"/>
    <dgm:cxn modelId="{20B09587-A74F-472F-9A7B-986A7DA70F3D}" type="presParOf" srcId="{BD19FCD0-E320-4F74-A6D6-6BF7EAC2843D}" destId="{CBD315AE-9C74-43B7-A10A-5804E9223FE0}" srcOrd="10" destOrd="0" presId="urn:microsoft.com/office/officeart/2005/8/layout/list1"/>
    <dgm:cxn modelId="{BB36A04E-8810-4650-A883-56729F35F165}" type="presParOf" srcId="{BD19FCD0-E320-4F74-A6D6-6BF7EAC2843D}" destId="{2E4009EE-0F0A-4CD4-8F1E-AFB8697E6772}" srcOrd="11" destOrd="0" presId="urn:microsoft.com/office/officeart/2005/8/layout/list1"/>
    <dgm:cxn modelId="{F61F969A-EF05-476A-9B15-0A9D676CC6E9}" type="presParOf" srcId="{BD19FCD0-E320-4F74-A6D6-6BF7EAC2843D}" destId="{B339FBCE-FFB2-4738-917A-B6200492F968}" srcOrd="12" destOrd="0" presId="urn:microsoft.com/office/officeart/2005/8/layout/list1"/>
    <dgm:cxn modelId="{548254E1-52B4-47D0-BFB1-2841BEE39580}" type="presParOf" srcId="{B339FBCE-FFB2-4738-917A-B6200492F968}" destId="{EF62FC87-8310-438D-929C-E1D2272B4818}" srcOrd="0" destOrd="0" presId="urn:microsoft.com/office/officeart/2005/8/layout/list1"/>
    <dgm:cxn modelId="{C49FDF18-E118-4EDA-8EB8-EEF60358414D}" type="presParOf" srcId="{B339FBCE-FFB2-4738-917A-B6200492F968}" destId="{7729699F-0679-47A2-8BD4-DEFAB2B26C29}" srcOrd="1" destOrd="0" presId="urn:microsoft.com/office/officeart/2005/8/layout/list1"/>
    <dgm:cxn modelId="{468AF72D-8690-4EE6-B9AE-A626C99ED070}" type="presParOf" srcId="{BD19FCD0-E320-4F74-A6D6-6BF7EAC2843D}" destId="{7C1E11E7-E8EE-4084-A725-399027D9B948}" srcOrd="13" destOrd="0" presId="urn:microsoft.com/office/officeart/2005/8/layout/list1"/>
    <dgm:cxn modelId="{6C98F80C-FE11-49E3-B07A-70EDC43D028C}" type="presParOf" srcId="{BD19FCD0-E320-4F74-A6D6-6BF7EAC2843D}" destId="{1A837B83-9C69-48DD-A818-AC3C8BD121BF}" srcOrd="14" destOrd="0" presId="urn:microsoft.com/office/officeart/2005/8/layout/list1"/>
    <dgm:cxn modelId="{E470F7F8-C5EA-447C-BF40-FE2707F4F934}" type="presParOf" srcId="{BD19FCD0-E320-4F74-A6D6-6BF7EAC2843D}" destId="{52D2A630-728F-4E94-9D75-77BF39FC9B4F}" srcOrd="15" destOrd="0" presId="urn:microsoft.com/office/officeart/2005/8/layout/list1"/>
    <dgm:cxn modelId="{C7056848-CCD1-4671-81AA-B0FE6299C799}" type="presParOf" srcId="{BD19FCD0-E320-4F74-A6D6-6BF7EAC2843D}" destId="{E9A06A8C-533E-4121-BBCD-4EE532BF5785}" srcOrd="16" destOrd="0" presId="urn:microsoft.com/office/officeart/2005/8/layout/list1"/>
    <dgm:cxn modelId="{7D06DC8D-61F8-43FC-A495-8CD0B34036B0}" type="presParOf" srcId="{E9A06A8C-533E-4121-BBCD-4EE532BF5785}" destId="{686BADF6-8D04-4DF4-8B90-B74C86A41249}" srcOrd="0" destOrd="0" presId="urn:microsoft.com/office/officeart/2005/8/layout/list1"/>
    <dgm:cxn modelId="{9B2837AC-D762-4EDB-8483-B70E9355721D}" type="presParOf" srcId="{E9A06A8C-533E-4121-BBCD-4EE532BF5785}" destId="{D39C2522-AD38-449E-9301-41C467C63367}" srcOrd="1" destOrd="0" presId="urn:microsoft.com/office/officeart/2005/8/layout/list1"/>
    <dgm:cxn modelId="{CA02E08B-BAA7-4586-9553-810F694CFB71}" type="presParOf" srcId="{BD19FCD0-E320-4F74-A6D6-6BF7EAC2843D}" destId="{7B24D6A9-82D3-4157-B5D4-30110180F7C8}" srcOrd="17" destOrd="0" presId="urn:microsoft.com/office/officeart/2005/8/layout/list1"/>
    <dgm:cxn modelId="{4E11DAC4-56E5-454E-B525-FFC6226665CB}" type="presParOf" srcId="{BD19FCD0-E320-4F74-A6D6-6BF7EAC2843D}" destId="{5B04E12C-78B3-429E-9A02-5F1110CCC1F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AD6EB2-739F-254B-A281-66BE01D4314F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17386C-10FB-544A-9770-3E745B0BDA0B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rgbClr val="C10000"/>
        </a:solidFill>
        <a:ln>
          <a:solidFill>
            <a:srgbClr val="C10000"/>
          </a:solidFill>
        </a:ln>
      </dgm:spPr>
      <dgm:t>
        <a:bodyPr/>
        <a:lstStyle/>
        <a:p>
          <a:r>
            <a:rPr lang="en-US" sz="3600" dirty="0"/>
            <a:t>67,500</a:t>
          </a:r>
        </a:p>
        <a:p>
          <a:r>
            <a:rPr lang="en-US" sz="2400" dirty="0"/>
            <a:t>aortic valve replacements</a:t>
          </a:r>
        </a:p>
      </dgm:t>
    </dgm:pt>
    <dgm:pt modelId="{AC949F98-FDA2-B84D-BF52-ACE3DE304AD4}" type="parTrans" cxnId="{5E670EB2-C805-6A45-A1C2-E8D2EE9DE833}">
      <dgm:prSet/>
      <dgm:spPr/>
      <dgm:t>
        <a:bodyPr/>
        <a:lstStyle/>
        <a:p>
          <a:endParaRPr lang="en-US" sz="2000"/>
        </a:p>
      </dgm:t>
    </dgm:pt>
    <dgm:pt modelId="{4AE4FB4F-99A2-8443-A0E4-23A69047B0C1}" type="sibTrans" cxnId="{5E670EB2-C805-6A45-A1C2-E8D2EE9DE833}">
      <dgm:prSet/>
      <dgm:spPr/>
      <dgm:t>
        <a:bodyPr/>
        <a:lstStyle/>
        <a:p>
          <a:endParaRPr lang="en-US" sz="2000"/>
        </a:p>
      </dgm:t>
    </dgm:pt>
    <dgm:pt modelId="{C438CC5A-4004-5241-9E90-37D38587B337}">
      <dgm:prSet phldrT="[Text]" custT="1"/>
      <dgm:spPr/>
      <dgm:t>
        <a:bodyPr/>
        <a:lstStyle/>
        <a:p>
          <a:r>
            <a:rPr lang="en-US" sz="4000" dirty="0"/>
            <a:t>106,000</a:t>
          </a:r>
          <a:r>
            <a:rPr lang="en-US" sz="3200" dirty="0"/>
            <a:t> </a:t>
          </a:r>
          <a:r>
            <a:rPr lang="en-US" sz="2400" dirty="0"/>
            <a:t>valve surgeries in U.S. each year</a:t>
          </a:r>
        </a:p>
      </dgm:t>
    </dgm:pt>
    <dgm:pt modelId="{08F742C2-74D9-944C-A582-E6308A727F2D}" type="parTrans" cxnId="{6436D986-35C0-3B4D-9ECA-34F083D72D11}">
      <dgm:prSet custT="1"/>
      <dgm:spPr/>
      <dgm:t>
        <a:bodyPr/>
        <a:lstStyle/>
        <a:p>
          <a:endParaRPr lang="en-US" sz="3600"/>
        </a:p>
      </dgm:t>
    </dgm:pt>
    <dgm:pt modelId="{48E651B5-23C1-AB44-8CB2-F4B0FD0CBAD7}" type="sibTrans" cxnId="{6436D986-35C0-3B4D-9ECA-34F083D72D11}">
      <dgm:prSet/>
      <dgm:spPr/>
      <dgm:t>
        <a:bodyPr/>
        <a:lstStyle/>
        <a:p>
          <a:endParaRPr lang="en-US" sz="2000"/>
        </a:p>
      </dgm:t>
    </dgm:pt>
    <dgm:pt modelId="{D5B2B101-4B40-344F-9546-8B583F23F7D8}" type="pres">
      <dgm:prSet presAssocID="{11AD6EB2-739F-254B-A281-66BE01D4314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C63914-2770-1B46-86E9-8C05224526FA}" type="pres">
      <dgm:prSet presAssocID="{C717386C-10FB-544A-9770-3E745B0BDA0B}" presName="centerShape" presStyleLbl="node0" presStyleIdx="0" presStyleCnt="1" custScaleX="138648"/>
      <dgm:spPr/>
      <dgm:t>
        <a:bodyPr/>
        <a:lstStyle/>
        <a:p>
          <a:endParaRPr lang="en-US"/>
        </a:p>
      </dgm:t>
    </dgm:pt>
    <dgm:pt modelId="{553A6F94-61A6-BC49-AAAC-2B0620E3D490}" type="pres">
      <dgm:prSet presAssocID="{08F742C2-74D9-944C-A582-E6308A727F2D}" presName="parTrans" presStyleLbl="sibTrans2D1" presStyleIdx="0" presStyleCnt="1" custAng="10800000" custScaleX="178947"/>
      <dgm:spPr/>
      <dgm:t>
        <a:bodyPr/>
        <a:lstStyle/>
        <a:p>
          <a:endParaRPr lang="en-US"/>
        </a:p>
      </dgm:t>
    </dgm:pt>
    <dgm:pt modelId="{2924C4DE-0B8C-E540-B6A2-F538914139A1}" type="pres">
      <dgm:prSet presAssocID="{08F742C2-74D9-944C-A582-E6308A727F2D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4D229C42-E6C1-D54E-A456-21BFFC02D481}" type="pres">
      <dgm:prSet presAssocID="{C438CC5A-4004-5241-9E90-37D38587B337}" presName="node" presStyleLbl="node1" presStyleIdx="0" presStyleCnt="1" custScaleX="129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F687E0-16F8-49B6-A002-90AFC85EE8C6}" type="presOf" srcId="{C438CC5A-4004-5241-9E90-37D38587B337}" destId="{4D229C42-E6C1-D54E-A456-21BFFC02D481}" srcOrd="0" destOrd="0" presId="urn:microsoft.com/office/officeart/2005/8/layout/radial5"/>
    <dgm:cxn modelId="{38314C9D-1C83-479D-853D-A5970EC2507B}" type="presOf" srcId="{08F742C2-74D9-944C-A582-E6308A727F2D}" destId="{553A6F94-61A6-BC49-AAAC-2B0620E3D490}" srcOrd="0" destOrd="0" presId="urn:microsoft.com/office/officeart/2005/8/layout/radial5"/>
    <dgm:cxn modelId="{4676130D-0BC7-4B7B-B92F-69B698FB91C1}" type="presOf" srcId="{11AD6EB2-739F-254B-A281-66BE01D4314F}" destId="{D5B2B101-4B40-344F-9546-8B583F23F7D8}" srcOrd="0" destOrd="0" presId="urn:microsoft.com/office/officeart/2005/8/layout/radial5"/>
    <dgm:cxn modelId="{B0A89299-8AEB-4025-830B-79C524C64CB8}" type="presOf" srcId="{08F742C2-74D9-944C-A582-E6308A727F2D}" destId="{2924C4DE-0B8C-E540-B6A2-F538914139A1}" srcOrd="1" destOrd="0" presId="urn:microsoft.com/office/officeart/2005/8/layout/radial5"/>
    <dgm:cxn modelId="{5E670EB2-C805-6A45-A1C2-E8D2EE9DE833}" srcId="{11AD6EB2-739F-254B-A281-66BE01D4314F}" destId="{C717386C-10FB-544A-9770-3E745B0BDA0B}" srcOrd="0" destOrd="0" parTransId="{AC949F98-FDA2-B84D-BF52-ACE3DE304AD4}" sibTransId="{4AE4FB4F-99A2-8443-A0E4-23A69047B0C1}"/>
    <dgm:cxn modelId="{6436D986-35C0-3B4D-9ECA-34F083D72D11}" srcId="{C717386C-10FB-544A-9770-3E745B0BDA0B}" destId="{C438CC5A-4004-5241-9E90-37D38587B337}" srcOrd="0" destOrd="0" parTransId="{08F742C2-74D9-944C-A582-E6308A727F2D}" sibTransId="{48E651B5-23C1-AB44-8CB2-F4B0FD0CBAD7}"/>
    <dgm:cxn modelId="{0A4E03EE-9F31-41F5-B787-4BD1F93A66B9}" type="presOf" srcId="{C717386C-10FB-544A-9770-3E745B0BDA0B}" destId="{6AC63914-2770-1B46-86E9-8C05224526FA}" srcOrd="0" destOrd="0" presId="urn:microsoft.com/office/officeart/2005/8/layout/radial5"/>
    <dgm:cxn modelId="{7D0BB252-98AE-4137-9BB7-6A6A62C9E7D8}" type="presParOf" srcId="{D5B2B101-4B40-344F-9546-8B583F23F7D8}" destId="{6AC63914-2770-1B46-86E9-8C05224526FA}" srcOrd="0" destOrd="0" presId="urn:microsoft.com/office/officeart/2005/8/layout/radial5"/>
    <dgm:cxn modelId="{47C25B13-F523-4253-82C2-FCAE78060321}" type="presParOf" srcId="{D5B2B101-4B40-344F-9546-8B583F23F7D8}" destId="{553A6F94-61A6-BC49-AAAC-2B0620E3D490}" srcOrd="1" destOrd="0" presId="urn:microsoft.com/office/officeart/2005/8/layout/radial5"/>
    <dgm:cxn modelId="{35422BFB-E6BA-4307-809E-656852C2695F}" type="presParOf" srcId="{553A6F94-61A6-BC49-AAAC-2B0620E3D490}" destId="{2924C4DE-0B8C-E540-B6A2-F538914139A1}" srcOrd="0" destOrd="0" presId="urn:microsoft.com/office/officeart/2005/8/layout/radial5"/>
    <dgm:cxn modelId="{6B2D4D34-B02A-4FF7-8613-357CA73566DE}" type="presParOf" srcId="{D5B2B101-4B40-344F-9546-8B583F23F7D8}" destId="{4D229C42-E6C1-D54E-A456-21BFFC02D481}" srcOrd="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93BA8-FE38-F74B-AB13-EA12648FE14C}" type="doc">
      <dgm:prSet loTypeId="urn:microsoft.com/office/officeart/2005/8/layout/equation1" loCatId="" qsTypeId="urn:microsoft.com/office/officeart/2005/8/quickstyle/simple4" qsCatId="simple" csTypeId="urn:microsoft.com/office/officeart/2005/8/colors/accent2_4" csCatId="accent2" phldr="1"/>
      <dgm:spPr/>
    </dgm:pt>
    <dgm:pt modelId="{C37DBB43-D45C-6D43-B981-CB5091DBE390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000" dirty="0" smtClean="0">
              <a:solidFill>
                <a:schemeClr val="tx2"/>
              </a:solidFill>
            </a:rPr>
            <a:t>Cost of valvuloplasty balloon</a:t>
          </a:r>
        </a:p>
        <a:p>
          <a:r>
            <a:rPr lang="en-US" sz="2800" dirty="0" smtClean="0">
              <a:solidFill>
                <a:schemeClr val="tx2"/>
              </a:solidFill>
            </a:rPr>
            <a:t>$1,040</a:t>
          </a:r>
          <a:endParaRPr lang="en-US" sz="2800" dirty="0">
            <a:solidFill>
              <a:schemeClr val="tx2"/>
            </a:solidFill>
          </a:endParaRPr>
        </a:p>
      </dgm:t>
    </dgm:pt>
    <dgm:pt modelId="{A5CFB6AD-0D13-8640-BF0D-97A5C3499AF0}" type="parTrans" cxnId="{293FBE16-59EC-AF4B-B244-AE71536C9500}">
      <dgm:prSet/>
      <dgm:spPr/>
      <dgm:t>
        <a:bodyPr/>
        <a:lstStyle/>
        <a:p>
          <a:endParaRPr lang="en-US"/>
        </a:p>
      </dgm:t>
    </dgm:pt>
    <dgm:pt modelId="{9D44E8E0-F0EC-564B-A62D-62CCC1DBC361}" type="sibTrans" cxnId="{293FBE16-59EC-AF4B-B244-AE71536C9500}">
      <dgm:prSet/>
      <dgm:spPr/>
      <dgm:t>
        <a:bodyPr/>
        <a:lstStyle/>
        <a:p>
          <a:endParaRPr lang="en-US"/>
        </a:p>
      </dgm:t>
    </dgm:pt>
    <dgm:pt modelId="{35917C99-A6A7-7E4D-AC2D-B9ED6F2561F2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000" dirty="0" smtClean="0">
              <a:solidFill>
                <a:schemeClr val="tx2"/>
              </a:solidFill>
            </a:rPr>
            <a:t>aortic valve replacement in US/year</a:t>
          </a:r>
        </a:p>
        <a:p>
          <a:r>
            <a:rPr lang="en-US" sz="2800" dirty="0" smtClean="0">
              <a:solidFill>
                <a:schemeClr val="tx2"/>
              </a:solidFill>
            </a:rPr>
            <a:t>67,500</a:t>
          </a:r>
          <a:r>
            <a:rPr lang="en-US" sz="2000" dirty="0" smtClean="0">
              <a:solidFill>
                <a:schemeClr val="tx2"/>
              </a:solidFill>
            </a:rPr>
            <a:t> </a:t>
          </a:r>
          <a:endParaRPr lang="en-US" sz="2000" dirty="0">
            <a:solidFill>
              <a:schemeClr val="tx2"/>
            </a:solidFill>
          </a:endParaRPr>
        </a:p>
      </dgm:t>
    </dgm:pt>
    <dgm:pt modelId="{6886FE85-28B6-3C4B-B70E-DC39CC0FD04E}" type="parTrans" cxnId="{79A72ADA-9644-B44A-92ED-0F9EBED3C8DC}">
      <dgm:prSet/>
      <dgm:spPr/>
      <dgm:t>
        <a:bodyPr/>
        <a:lstStyle/>
        <a:p>
          <a:endParaRPr lang="en-US"/>
        </a:p>
      </dgm:t>
    </dgm:pt>
    <dgm:pt modelId="{DC6E1D52-23D2-E64E-83E3-ABFBDE462A51}" type="sibTrans" cxnId="{79A72ADA-9644-B44A-92ED-0F9EBED3C8DC}">
      <dgm:prSet/>
      <dgm:spPr/>
      <dgm:t>
        <a:bodyPr/>
        <a:lstStyle/>
        <a:p>
          <a:endParaRPr lang="en-US"/>
        </a:p>
      </dgm:t>
    </dgm:pt>
    <dgm:pt modelId="{28EF122D-C622-8E4F-8A59-18659495DE5F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2400" b="1" dirty="0" smtClean="0"/>
            <a:t>$70,200,000</a:t>
          </a:r>
        </a:p>
      </dgm:t>
    </dgm:pt>
    <dgm:pt modelId="{93A3410E-20E8-1B4C-9849-A7D1EEB0297C}" type="parTrans" cxnId="{03DE2617-40F7-3C48-AE2F-048DBEF083D8}">
      <dgm:prSet/>
      <dgm:spPr/>
      <dgm:t>
        <a:bodyPr/>
        <a:lstStyle/>
        <a:p>
          <a:endParaRPr lang="en-US"/>
        </a:p>
      </dgm:t>
    </dgm:pt>
    <dgm:pt modelId="{75785410-AD82-0E42-AA6B-2E281D1EBFA5}" type="sibTrans" cxnId="{03DE2617-40F7-3C48-AE2F-048DBEF083D8}">
      <dgm:prSet/>
      <dgm:spPr/>
      <dgm:t>
        <a:bodyPr/>
        <a:lstStyle/>
        <a:p>
          <a:endParaRPr lang="en-US"/>
        </a:p>
      </dgm:t>
    </dgm:pt>
    <dgm:pt modelId="{B9E5DA77-64F7-EE45-9FB6-B7630F8BC045}" type="pres">
      <dgm:prSet presAssocID="{22C93BA8-FE38-F74B-AB13-EA12648FE14C}" presName="linearFlow" presStyleCnt="0">
        <dgm:presLayoutVars>
          <dgm:dir/>
          <dgm:resizeHandles val="exact"/>
        </dgm:presLayoutVars>
      </dgm:prSet>
      <dgm:spPr/>
    </dgm:pt>
    <dgm:pt modelId="{936CA2C1-FA76-8349-A8ED-31AFCDC99701}" type="pres">
      <dgm:prSet presAssocID="{C37DBB43-D45C-6D43-B981-CB5091DBE390}" presName="node" presStyleLbl="node1" presStyleIdx="0" presStyleCnt="3" custScaleX="153460" custScaleY="143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F7CBA-23B9-7844-A665-230D463728CF}" type="pres">
      <dgm:prSet presAssocID="{9D44E8E0-F0EC-564B-A62D-62CCC1DBC361}" presName="spacerL" presStyleCnt="0"/>
      <dgm:spPr/>
    </dgm:pt>
    <dgm:pt modelId="{8B46BE6F-0412-2145-94AF-5D720A24E865}" type="pres">
      <dgm:prSet presAssocID="{9D44E8E0-F0EC-564B-A62D-62CCC1DBC361}" presName="sibTrans" presStyleLbl="sibTrans2D1" presStyleIdx="0" presStyleCnt="2" custAng="2772677"/>
      <dgm:spPr/>
      <dgm:t>
        <a:bodyPr/>
        <a:lstStyle/>
        <a:p>
          <a:endParaRPr lang="en-US"/>
        </a:p>
      </dgm:t>
    </dgm:pt>
    <dgm:pt modelId="{D62254E3-F7FF-F74C-94B6-C9224454F0FC}" type="pres">
      <dgm:prSet presAssocID="{9D44E8E0-F0EC-564B-A62D-62CCC1DBC361}" presName="spacerR" presStyleCnt="0"/>
      <dgm:spPr/>
    </dgm:pt>
    <dgm:pt modelId="{8D83406A-C68C-7746-A375-8F26BC19C1F6}" type="pres">
      <dgm:prSet presAssocID="{35917C99-A6A7-7E4D-AC2D-B9ED6F2561F2}" presName="node" presStyleLbl="node1" presStyleIdx="1" presStyleCnt="3" custScaleX="139491" custScaleY="1420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F6E23-37E5-594F-AFD4-0260F9E9BE65}" type="pres">
      <dgm:prSet presAssocID="{DC6E1D52-23D2-E64E-83E3-ABFBDE462A51}" presName="spacerL" presStyleCnt="0"/>
      <dgm:spPr/>
    </dgm:pt>
    <dgm:pt modelId="{12EA79E9-6DBF-EF4B-8167-0F59C19891C5}" type="pres">
      <dgm:prSet presAssocID="{DC6E1D52-23D2-E64E-83E3-ABFBDE462A5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461713E-8C18-E649-ACDF-ACE5434494CA}" type="pres">
      <dgm:prSet presAssocID="{DC6E1D52-23D2-E64E-83E3-ABFBDE462A51}" presName="spacerR" presStyleCnt="0"/>
      <dgm:spPr/>
    </dgm:pt>
    <dgm:pt modelId="{13744DE8-F88B-FB48-A9E2-F5341B2B5289}" type="pres">
      <dgm:prSet presAssocID="{28EF122D-C622-8E4F-8A59-18659495DE5F}" presName="node" presStyleLbl="node1" presStyleIdx="2" presStyleCnt="3" custScaleX="172058" custScaleY="160657" custLinFactNeighborX="103" custLinFactNeighborY="45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77EC45-E817-40C5-AF8B-0670D9B99E94}" type="presOf" srcId="{28EF122D-C622-8E4F-8A59-18659495DE5F}" destId="{13744DE8-F88B-FB48-A9E2-F5341B2B5289}" srcOrd="0" destOrd="0" presId="urn:microsoft.com/office/officeart/2005/8/layout/equation1"/>
    <dgm:cxn modelId="{CA39DB2D-3FD9-4BFF-AD5D-ECB174A31481}" type="presOf" srcId="{35917C99-A6A7-7E4D-AC2D-B9ED6F2561F2}" destId="{8D83406A-C68C-7746-A375-8F26BC19C1F6}" srcOrd="0" destOrd="0" presId="urn:microsoft.com/office/officeart/2005/8/layout/equation1"/>
    <dgm:cxn modelId="{293FBE16-59EC-AF4B-B244-AE71536C9500}" srcId="{22C93BA8-FE38-F74B-AB13-EA12648FE14C}" destId="{C37DBB43-D45C-6D43-B981-CB5091DBE390}" srcOrd="0" destOrd="0" parTransId="{A5CFB6AD-0D13-8640-BF0D-97A5C3499AF0}" sibTransId="{9D44E8E0-F0EC-564B-A62D-62CCC1DBC361}"/>
    <dgm:cxn modelId="{7C9D2492-4EBD-488A-A9E3-07F3C2AC619B}" type="presOf" srcId="{22C93BA8-FE38-F74B-AB13-EA12648FE14C}" destId="{B9E5DA77-64F7-EE45-9FB6-B7630F8BC045}" srcOrd="0" destOrd="0" presId="urn:microsoft.com/office/officeart/2005/8/layout/equation1"/>
    <dgm:cxn modelId="{03DE2617-40F7-3C48-AE2F-048DBEF083D8}" srcId="{22C93BA8-FE38-F74B-AB13-EA12648FE14C}" destId="{28EF122D-C622-8E4F-8A59-18659495DE5F}" srcOrd="2" destOrd="0" parTransId="{93A3410E-20E8-1B4C-9849-A7D1EEB0297C}" sibTransId="{75785410-AD82-0E42-AA6B-2E281D1EBFA5}"/>
    <dgm:cxn modelId="{79A72ADA-9644-B44A-92ED-0F9EBED3C8DC}" srcId="{22C93BA8-FE38-F74B-AB13-EA12648FE14C}" destId="{35917C99-A6A7-7E4D-AC2D-B9ED6F2561F2}" srcOrd="1" destOrd="0" parTransId="{6886FE85-28B6-3C4B-B70E-DC39CC0FD04E}" sibTransId="{DC6E1D52-23D2-E64E-83E3-ABFBDE462A51}"/>
    <dgm:cxn modelId="{4C10562A-6A27-44BE-A3B4-D4EA63720A59}" type="presOf" srcId="{DC6E1D52-23D2-E64E-83E3-ABFBDE462A51}" destId="{12EA79E9-6DBF-EF4B-8167-0F59C19891C5}" srcOrd="0" destOrd="0" presId="urn:microsoft.com/office/officeart/2005/8/layout/equation1"/>
    <dgm:cxn modelId="{633EFBD9-980B-4668-8CA9-71C678535963}" type="presOf" srcId="{C37DBB43-D45C-6D43-B981-CB5091DBE390}" destId="{936CA2C1-FA76-8349-A8ED-31AFCDC99701}" srcOrd="0" destOrd="0" presId="urn:microsoft.com/office/officeart/2005/8/layout/equation1"/>
    <dgm:cxn modelId="{49B29967-1C38-4156-AA4C-38F3D7943792}" type="presOf" srcId="{9D44E8E0-F0EC-564B-A62D-62CCC1DBC361}" destId="{8B46BE6F-0412-2145-94AF-5D720A24E865}" srcOrd="0" destOrd="0" presId="urn:microsoft.com/office/officeart/2005/8/layout/equation1"/>
    <dgm:cxn modelId="{A23BCA57-3CBF-4DC8-9690-0C30554A3EFD}" type="presParOf" srcId="{B9E5DA77-64F7-EE45-9FB6-B7630F8BC045}" destId="{936CA2C1-FA76-8349-A8ED-31AFCDC99701}" srcOrd="0" destOrd="0" presId="urn:microsoft.com/office/officeart/2005/8/layout/equation1"/>
    <dgm:cxn modelId="{990229E2-7904-47F3-B152-ABF27F0A1251}" type="presParOf" srcId="{B9E5DA77-64F7-EE45-9FB6-B7630F8BC045}" destId="{349F7CBA-23B9-7844-A665-230D463728CF}" srcOrd="1" destOrd="0" presId="urn:microsoft.com/office/officeart/2005/8/layout/equation1"/>
    <dgm:cxn modelId="{D33C9B9D-C63A-4BB5-9B33-725ACFE7B955}" type="presParOf" srcId="{B9E5DA77-64F7-EE45-9FB6-B7630F8BC045}" destId="{8B46BE6F-0412-2145-94AF-5D720A24E865}" srcOrd="2" destOrd="0" presId="urn:microsoft.com/office/officeart/2005/8/layout/equation1"/>
    <dgm:cxn modelId="{3642A776-4BF5-404D-85FB-627F823E3AF6}" type="presParOf" srcId="{B9E5DA77-64F7-EE45-9FB6-B7630F8BC045}" destId="{D62254E3-F7FF-F74C-94B6-C9224454F0FC}" srcOrd="3" destOrd="0" presId="urn:microsoft.com/office/officeart/2005/8/layout/equation1"/>
    <dgm:cxn modelId="{C2589552-C675-42AD-977F-777B55309091}" type="presParOf" srcId="{B9E5DA77-64F7-EE45-9FB6-B7630F8BC045}" destId="{8D83406A-C68C-7746-A375-8F26BC19C1F6}" srcOrd="4" destOrd="0" presId="urn:microsoft.com/office/officeart/2005/8/layout/equation1"/>
    <dgm:cxn modelId="{37B033E7-E36D-48F7-8635-8790B10742A1}" type="presParOf" srcId="{B9E5DA77-64F7-EE45-9FB6-B7630F8BC045}" destId="{D13F6E23-37E5-594F-AFD4-0260F9E9BE65}" srcOrd="5" destOrd="0" presId="urn:microsoft.com/office/officeart/2005/8/layout/equation1"/>
    <dgm:cxn modelId="{E0D234EF-16B3-421A-822C-0167C7D6FF4B}" type="presParOf" srcId="{B9E5DA77-64F7-EE45-9FB6-B7630F8BC045}" destId="{12EA79E9-6DBF-EF4B-8167-0F59C19891C5}" srcOrd="6" destOrd="0" presId="urn:microsoft.com/office/officeart/2005/8/layout/equation1"/>
    <dgm:cxn modelId="{7D0DAB42-477C-4676-A874-D7CCEA4C9953}" type="presParOf" srcId="{B9E5DA77-64F7-EE45-9FB6-B7630F8BC045}" destId="{D461713E-8C18-E649-ACDF-ACE5434494CA}" srcOrd="7" destOrd="0" presId="urn:microsoft.com/office/officeart/2005/8/layout/equation1"/>
    <dgm:cxn modelId="{E022037E-5277-4943-BB26-4FA24596568A}" type="presParOf" srcId="{B9E5DA77-64F7-EE45-9FB6-B7630F8BC045}" destId="{13744DE8-F88B-FB48-A9E2-F5341B2B5289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14B98F-2018-7640-B543-5390B286832C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7613E6FB-9796-564D-9095-A0F9E71358CD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Continued Prototype validation and verification</a:t>
          </a:r>
          <a:endParaRPr lang="en-US" dirty="0">
            <a:solidFill>
              <a:schemeClr val="bg1"/>
            </a:solidFill>
          </a:endParaRPr>
        </a:p>
      </dgm:t>
    </dgm:pt>
    <dgm:pt modelId="{E7A4309F-1C00-AA45-BADB-765BD4003F70}" type="parTrans" cxnId="{119BA122-FB49-C648-83BE-6F7E6B6D86EA}">
      <dgm:prSet/>
      <dgm:spPr/>
      <dgm:t>
        <a:bodyPr/>
        <a:lstStyle/>
        <a:p>
          <a:endParaRPr lang="en-US"/>
        </a:p>
      </dgm:t>
    </dgm:pt>
    <dgm:pt modelId="{B4D92D2F-3281-554E-9D43-CF459BB0790B}" type="sibTrans" cxnId="{119BA122-FB49-C648-83BE-6F7E6B6D86EA}">
      <dgm:prSet/>
      <dgm:spPr/>
      <dgm:t>
        <a:bodyPr/>
        <a:lstStyle/>
        <a:p>
          <a:endParaRPr lang="en-US"/>
        </a:p>
      </dgm:t>
    </dgm:pt>
    <dgm:pt modelId="{6F9E585A-9273-2B44-A14F-ABBB554521D5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chemeClr val="accent1">
            <a:lumMod val="75000"/>
            <a:lumOff val="25000"/>
          </a:schemeClr>
        </a:solidFill>
        <a:ln>
          <a:solidFill>
            <a:schemeClr val="accent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File for Provisional Patent</a:t>
          </a:r>
          <a:endParaRPr lang="en-US" dirty="0">
            <a:solidFill>
              <a:srgbClr val="FFFFFF"/>
            </a:solidFill>
          </a:endParaRPr>
        </a:p>
      </dgm:t>
    </dgm:pt>
    <dgm:pt modelId="{0D44B519-82EF-3740-ABDF-957B222910E0}" type="parTrans" cxnId="{1BFC302E-EFB3-2846-851A-1AEEA1EE7903}">
      <dgm:prSet/>
      <dgm:spPr/>
      <dgm:t>
        <a:bodyPr/>
        <a:lstStyle/>
        <a:p>
          <a:endParaRPr lang="en-US"/>
        </a:p>
      </dgm:t>
    </dgm:pt>
    <dgm:pt modelId="{64A3BACD-CFE1-F648-9E48-9743FC4CCD49}" type="sibTrans" cxnId="{1BFC302E-EFB3-2846-851A-1AEEA1EE7903}">
      <dgm:prSet/>
      <dgm:spPr/>
      <dgm:t>
        <a:bodyPr/>
        <a:lstStyle/>
        <a:p>
          <a:endParaRPr lang="en-US"/>
        </a:p>
      </dgm:t>
    </dgm:pt>
    <dgm:pt modelId="{51D9F57C-8224-8A4B-9416-21DBD190EB79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Clinical trials + FDA/CE/Health Canada feedback</a:t>
          </a:r>
          <a:endParaRPr lang="en-US" dirty="0">
            <a:solidFill>
              <a:srgbClr val="FFFFFF"/>
            </a:solidFill>
          </a:endParaRPr>
        </a:p>
      </dgm:t>
    </dgm:pt>
    <dgm:pt modelId="{864624CF-B977-3F4E-99BB-C635283A8EBC}" type="parTrans" cxnId="{A89BABCB-1403-D241-A333-B1801BB7BE74}">
      <dgm:prSet/>
      <dgm:spPr/>
      <dgm:t>
        <a:bodyPr/>
        <a:lstStyle/>
        <a:p>
          <a:endParaRPr lang="en-US"/>
        </a:p>
      </dgm:t>
    </dgm:pt>
    <dgm:pt modelId="{E69E0C6C-DD03-5B42-A603-CF408247A560}" type="sibTrans" cxnId="{A89BABCB-1403-D241-A333-B1801BB7BE74}">
      <dgm:prSet/>
      <dgm:spPr/>
      <dgm:t>
        <a:bodyPr/>
        <a:lstStyle/>
        <a:p>
          <a:endParaRPr lang="en-US"/>
        </a:p>
      </dgm:t>
    </dgm:pt>
    <dgm:pt modelId="{2A94B678-74C3-5E44-807B-BF09801E5141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Attracting attention of customers/users through product demo at conferences</a:t>
          </a:r>
          <a:endParaRPr lang="en-US" dirty="0">
            <a:solidFill>
              <a:srgbClr val="FFFFFF"/>
            </a:solidFill>
          </a:endParaRPr>
        </a:p>
      </dgm:t>
    </dgm:pt>
    <dgm:pt modelId="{10711336-59A9-BA44-946D-A477DAABC7C4}" type="parTrans" cxnId="{2387430E-9827-A64A-A7E4-9521CB6E3A58}">
      <dgm:prSet/>
      <dgm:spPr/>
      <dgm:t>
        <a:bodyPr/>
        <a:lstStyle/>
        <a:p>
          <a:endParaRPr lang="en-US"/>
        </a:p>
      </dgm:t>
    </dgm:pt>
    <dgm:pt modelId="{5486D206-C3BD-AD4A-8089-23872DE74E5E}" type="sibTrans" cxnId="{2387430E-9827-A64A-A7E4-9521CB6E3A58}">
      <dgm:prSet/>
      <dgm:spPr/>
      <dgm:t>
        <a:bodyPr/>
        <a:lstStyle/>
        <a:p>
          <a:endParaRPr lang="en-US"/>
        </a:p>
      </dgm:t>
    </dgm:pt>
    <dgm:pt modelId="{675DF07A-12FA-494D-B7C7-72414B4DBB1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/>
        </a:solidFill>
      </dgm:spPr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Further patenting + presenting to companies for sale of the IP (exit)</a:t>
          </a:r>
          <a:endParaRPr lang="en-US" dirty="0">
            <a:solidFill>
              <a:srgbClr val="FFFFFF"/>
            </a:solidFill>
          </a:endParaRPr>
        </a:p>
      </dgm:t>
    </dgm:pt>
    <dgm:pt modelId="{51A1D56F-E9BA-244E-B61B-29B8E920364C}" type="parTrans" cxnId="{D54E5A16-1EAC-D042-9DF4-DC632F4C5C3E}">
      <dgm:prSet/>
      <dgm:spPr/>
      <dgm:t>
        <a:bodyPr/>
        <a:lstStyle/>
        <a:p>
          <a:endParaRPr lang="en-US"/>
        </a:p>
      </dgm:t>
    </dgm:pt>
    <dgm:pt modelId="{7724E0CF-7D7C-9443-A26E-CB20ECA26014}" type="sibTrans" cxnId="{D54E5A16-1EAC-D042-9DF4-DC632F4C5C3E}">
      <dgm:prSet/>
      <dgm:spPr/>
      <dgm:t>
        <a:bodyPr/>
        <a:lstStyle/>
        <a:p>
          <a:endParaRPr lang="en-US"/>
        </a:p>
      </dgm:t>
    </dgm:pt>
    <dgm:pt modelId="{EB852DF2-2269-DA41-ACB1-065E1FC51A47}" type="pres">
      <dgm:prSet presAssocID="{0E14B98F-2018-7640-B543-5390B286832C}" presName="Name0" presStyleCnt="0">
        <dgm:presLayoutVars>
          <dgm:dir/>
          <dgm:resizeHandles val="exact"/>
        </dgm:presLayoutVars>
      </dgm:prSet>
      <dgm:spPr/>
    </dgm:pt>
    <dgm:pt modelId="{3F60889A-FD59-DE47-80ED-2B4B52A95309}" type="pres">
      <dgm:prSet presAssocID="{7613E6FB-9796-564D-9095-A0F9E71358C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6CA7C-B0DD-E94D-AD43-3ED5CAB97B82}" type="pres">
      <dgm:prSet presAssocID="{B4D92D2F-3281-554E-9D43-CF459BB0790B}" presName="sibTrans" presStyleLbl="sibTrans2D1" presStyleIdx="0" presStyleCnt="4"/>
      <dgm:spPr/>
    </dgm:pt>
    <dgm:pt modelId="{4E892C09-0D34-C24F-AC73-D1E26FF38A99}" type="pres">
      <dgm:prSet presAssocID="{B4D92D2F-3281-554E-9D43-CF459BB0790B}" presName="connectorText" presStyleLbl="sibTrans2D1" presStyleIdx="0" presStyleCnt="4"/>
      <dgm:spPr/>
    </dgm:pt>
    <dgm:pt modelId="{4776F9FC-6A07-B84E-9441-553B42279AD9}" type="pres">
      <dgm:prSet presAssocID="{6F9E585A-9273-2B44-A14F-ABBB554521D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DF9F4-8164-0744-95FB-32661201E863}" type="pres">
      <dgm:prSet presAssocID="{64A3BACD-CFE1-F648-9E48-9743FC4CCD49}" presName="sibTrans" presStyleLbl="sibTrans2D1" presStyleIdx="1" presStyleCnt="4"/>
      <dgm:spPr/>
    </dgm:pt>
    <dgm:pt modelId="{B84E1191-1F5D-A842-94CD-D794825B449E}" type="pres">
      <dgm:prSet presAssocID="{64A3BACD-CFE1-F648-9E48-9743FC4CCD49}" presName="connectorText" presStyleLbl="sibTrans2D1" presStyleIdx="1" presStyleCnt="4"/>
      <dgm:spPr/>
    </dgm:pt>
    <dgm:pt modelId="{603938E9-3C83-5A49-83C7-038F9F072741}" type="pres">
      <dgm:prSet presAssocID="{51D9F57C-8224-8A4B-9416-21DBD190EB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88DEAD-ECEF-7F40-A8B0-A372B9117300}" type="pres">
      <dgm:prSet presAssocID="{E69E0C6C-DD03-5B42-A603-CF408247A560}" presName="sibTrans" presStyleLbl="sibTrans2D1" presStyleIdx="2" presStyleCnt="4"/>
      <dgm:spPr/>
    </dgm:pt>
    <dgm:pt modelId="{7A74AF39-710E-7C45-A407-CDAA29BD8907}" type="pres">
      <dgm:prSet presAssocID="{E69E0C6C-DD03-5B42-A603-CF408247A560}" presName="connectorText" presStyleLbl="sibTrans2D1" presStyleIdx="2" presStyleCnt="4"/>
      <dgm:spPr/>
    </dgm:pt>
    <dgm:pt modelId="{3DE484DE-2DB5-7640-9B97-2C44CE0B03B6}" type="pres">
      <dgm:prSet presAssocID="{2A94B678-74C3-5E44-807B-BF09801E514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984AC7-E1E0-5242-8A31-E2CE043404E8}" type="pres">
      <dgm:prSet presAssocID="{5486D206-C3BD-AD4A-8089-23872DE74E5E}" presName="sibTrans" presStyleLbl="sibTrans2D1" presStyleIdx="3" presStyleCnt="4"/>
      <dgm:spPr/>
    </dgm:pt>
    <dgm:pt modelId="{B4D42EA9-CA0E-B14D-AF49-13F40E4F5D95}" type="pres">
      <dgm:prSet presAssocID="{5486D206-C3BD-AD4A-8089-23872DE74E5E}" presName="connectorText" presStyleLbl="sibTrans2D1" presStyleIdx="3" presStyleCnt="4"/>
      <dgm:spPr/>
    </dgm:pt>
    <dgm:pt modelId="{6025DC79-BDFD-E543-8181-80F890106C90}" type="pres">
      <dgm:prSet presAssocID="{675DF07A-12FA-494D-B7C7-72414B4DBB1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FF8575-ADEC-1C41-9AA4-54E3A9574DEF}" type="presOf" srcId="{6F9E585A-9273-2B44-A14F-ABBB554521D5}" destId="{4776F9FC-6A07-B84E-9441-553B42279AD9}" srcOrd="0" destOrd="0" presId="urn:microsoft.com/office/officeart/2005/8/layout/process1"/>
    <dgm:cxn modelId="{76E4B6E5-835F-8446-8C57-EF9678E269E2}" type="presOf" srcId="{B4D92D2F-3281-554E-9D43-CF459BB0790B}" destId="{F606CA7C-B0DD-E94D-AD43-3ED5CAB97B82}" srcOrd="0" destOrd="0" presId="urn:microsoft.com/office/officeart/2005/8/layout/process1"/>
    <dgm:cxn modelId="{6CAEA8D0-6EAC-FA46-8007-B739D34745FA}" type="presOf" srcId="{B4D92D2F-3281-554E-9D43-CF459BB0790B}" destId="{4E892C09-0D34-C24F-AC73-D1E26FF38A99}" srcOrd="1" destOrd="0" presId="urn:microsoft.com/office/officeart/2005/8/layout/process1"/>
    <dgm:cxn modelId="{E97BC9BE-CF95-BC4C-9F8F-68FC1E7E5A59}" type="presOf" srcId="{64A3BACD-CFE1-F648-9E48-9743FC4CCD49}" destId="{B84E1191-1F5D-A842-94CD-D794825B449E}" srcOrd="1" destOrd="0" presId="urn:microsoft.com/office/officeart/2005/8/layout/process1"/>
    <dgm:cxn modelId="{510C4C1D-A4F0-5F4A-BE2D-1A57F702B90E}" type="presOf" srcId="{64A3BACD-CFE1-F648-9E48-9743FC4CCD49}" destId="{494DF9F4-8164-0744-95FB-32661201E863}" srcOrd="0" destOrd="0" presId="urn:microsoft.com/office/officeart/2005/8/layout/process1"/>
    <dgm:cxn modelId="{5866CEF4-9423-7947-B2CA-FB3950F11931}" type="presOf" srcId="{51D9F57C-8224-8A4B-9416-21DBD190EB79}" destId="{603938E9-3C83-5A49-83C7-038F9F072741}" srcOrd="0" destOrd="0" presId="urn:microsoft.com/office/officeart/2005/8/layout/process1"/>
    <dgm:cxn modelId="{9993D7D7-7D4B-1D47-BAE7-002A00885E50}" type="presOf" srcId="{0E14B98F-2018-7640-B543-5390B286832C}" destId="{EB852DF2-2269-DA41-ACB1-065E1FC51A47}" srcOrd="0" destOrd="0" presId="urn:microsoft.com/office/officeart/2005/8/layout/process1"/>
    <dgm:cxn modelId="{46C49452-FD0D-9A49-B068-79166BA6EA74}" type="presOf" srcId="{2A94B678-74C3-5E44-807B-BF09801E5141}" destId="{3DE484DE-2DB5-7640-9B97-2C44CE0B03B6}" srcOrd="0" destOrd="0" presId="urn:microsoft.com/office/officeart/2005/8/layout/process1"/>
    <dgm:cxn modelId="{1BFC302E-EFB3-2846-851A-1AEEA1EE7903}" srcId="{0E14B98F-2018-7640-B543-5390B286832C}" destId="{6F9E585A-9273-2B44-A14F-ABBB554521D5}" srcOrd="1" destOrd="0" parTransId="{0D44B519-82EF-3740-ABDF-957B222910E0}" sibTransId="{64A3BACD-CFE1-F648-9E48-9743FC4CCD49}"/>
    <dgm:cxn modelId="{2387430E-9827-A64A-A7E4-9521CB6E3A58}" srcId="{0E14B98F-2018-7640-B543-5390B286832C}" destId="{2A94B678-74C3-5E44-807B-BF09801E5141}" srcOrd="3" destOrd="0" parTransId="{10711336-59A9-BA44-946D-A477DAABC7C4}" sibTransId="{5486D206-C3BD-AD4A-8089-23872DE74E5E}"/>
    <dgm:cxn modelId="{E56EB834-1754-704D-87B4-F7ACE71BA1D6}" type="presOf" srcId="{E69E0C6C-DD03-5B42-A603-CF408247A560}" destId="{E288DEAD-ECEF-7F40-A8B0-A372B9117300}" srcOrd="0" destOrd="0" presId="urn:microsoft.com/office/officeart/2005/8/layout/process1"/>
    <dgm:cxn modelId="{B8744F41-FBA1-B94D-A528-EA4B732D8330}" type="presOf" srcId="{5486D206-C3BD-AD4A-8089-23872DE74E5E}" destId="{AD984AC7-E1E0-5242-8A31-E2CE043404E8}" srcOrd="0" destOrd="0" presId="urn:microsoft.com/office/officeart/2005/8/layout/process1"/>
    <dgm:cxn modelId="{119BA122-FB49-C648-83BE-6F7E6B6D86EA}" srcId="{0E14B98F-2018-7640-B543-5390B286832C}" destId="{7613E6FB-9796-564D-9095-A0F9E71358CD}" srcOrd="0" destOrd="0" parTransId="{E7A4309F-1C00-AA45-BADB-765BD4003F70}" sibTransId="{B4D92D2F-3281-554E-9D43-CF459BB0790B}"/>
    <dgm:cxn modelId="{49433C4A-49CE-4C45-8D92-91DE4B6A2756}" type="presOf" srcId="{5486D206-C3BD-AD4A-8089-23872DE74E5E}" destId="{B4D42EA9-CA0E-B14D-AF49-13F40E4F5D95}" srcOrd="1" destOrd="0" presId="urn:microsoft.com/office/officeart/2005/8/layout/process1"/>
    <dgm:cxn modelId="{4DA20A93-B86E-0347-A2CA-2F6B94C37E52}" type="presOf" srcId="{675DF07A-12FA-494D-B7C7-72414B4DBB18}" destId="{6025DC79-BDFD-E543-8181-80F890106C90}" srcOrd="0" destOrd="0" presId="urn:microsoft.com/office/officeart/2005/8/layout/process1"/>
    <dgm:cxn modelId="{AEE523EE-10C3-D041-99D2-A48E093CF350}" type="presOf" srcId="{7613E6FB-9796-564D-9095-A0F9E71358CD}" destId="{3F60889A-FD59-DE47-80ED-2B4B52A95309}" srcOrd="0" destOrd="0" presId="urn:microsoft.com/office/officeart/2005/8/layout/process1"/>
    <dgm:cxn modelId="{54FC6C05-356F-264C-BB12-9205CC513A7F}" type="presOf" srcId="{E69E0C6C-DD03-5B42-A603-CF408247A560}" destId="{7A74AF39-710E-7C45-A407-CDAA29BD8907}" srcOrd="1" destOrd="0" presId="urn:microsoft.com/office/officeart/2005/8/layout/process1"/>
    <dgm:cxn modelId="{A89BABCB-1403-D241-A333-B1801BB7BE74}" srcId="{0E14B98F-2018-7640-B543-5390B286832C}" destId="{51D9F57C-8224-8A4B-9416-21DBD190EB79}" srcOrd="2" destOrd="0" parTransId="{864624CF-B977-3F4E-99BB-C635283A8EBC}" sibTransId="{E69E0C6C-DD03-5B42-A603-CF408247A560}"/>
    <dgm:cxn modelId="{D54E5A16-1EAC-D042-9DF4-DC632F4C5C3E}" srcId="{0E14B98F-2018-7640-B543-5390B286832C}" destId="{675DF07A-12FA-494D-B7C7-72414B4DBB18}" srcOrd="4" destOrd="0" parTransId="{51A1D56F-E9BA-244E-B61B-29B8E920364C}" sibTransId="{7724E0CF-7D7C-9443-A26E-CB20ECA26014}"/>
    <dgm:cxn modelId="{02EDC342-5CB2-AC48-BB33-F198035BBE87}" type="presParOf" srcId="{EB852DF2-2269-DA41-ACB1-065E1FC51A47}" destId="{3F60889A-FD59-DE47-80ED-2B4B52A95309}" srcOrd="0" destOrd="0" presId="urn:microsoft.com/office/officeart/2005/8/layout/process1"/>
    <dgm:cxn modelId="{56DA23D7-33D5-9B42-8151-EC2B9E4A73BB}" type="presParOf" srcId="{EB852DF2-2269-DA41-ACB1-065E1FC51A47}" destId="{F606CA7C-B0DD-E94D-AD43-3ED5CAB97B82}" srcOrd="1" destOrd="0" presId="urn:microsoft.com/office/officeart/2005/8/layout/process1"/>
    <dgm:cxn modelId="{C8E5CC13-9F66-5141-AB19-597AE9CFEBA3}" type="presParOf" srcId="{F606CA7C-B0DD-E94D-AD43-3ED5CAB97B82}" destId="{4E892C09-0D34-C24F-AC73-D1E26FF38A99}" srcOrd="0" destOrd="0" presId="urn:microsoft.com/office/officeart/2005/8/layout/process1"/>
    <dgm:cxn modelId="{549F09F5-B212-BB40-A09D-FEFE347C8D96}" type="presParOf" srcId="{EB852DF2-2269-DA41-ACB1-065E1FC51A47}" destId="{4776F9FC-6A07-B84E-9441-553B42279AD9}" srcOrd="2" destOrd="0" presId="urn:microsoft.com/office/officeart/2005/8/layout/process1"/>
    <dgm:cxn modelId="{52E1491E-B068-CE4D-9BA4-B539A5DB0544}" type="presParOf" srcId="{EB852DF2-2269-DA41-ACB1-065E1FC51A47}" destId="{494DF9F4-8164-0744-95FB-32661201E863}" srcOrd="3" destOrd="0" presId="urn:microsoft.com/office/officeart/2005/8/layout/process1"/>
    <dgm:cxn modelId="{70903E47-3629-8F46-B3CA-A2B9D04B8D1C}" type="presParOf" srcId="{494DF9F4-8164-0744-95FB-32661201E863}" destId="{B84E1191-1F5D-A842-94CD-D794825B449E}" srcOrd="0" destOrd="0" presId="urn:microsoft.com/office/officeart/2005/8/layout/process1"/>
    <dgm:cxn modelId="{B27F17C3-F301-D84B-AD61-22BB90F68A68}" type="presParOf" srcId="{EB852DF2-2269-DA41-ACB1-065E1FC51A47}" destId="{603938E9-3C83-5A49-83C7-038F9F072741}" srcOrd="4" destOrd="0" presId="urn:microsoft.com/office/officeart/2005/8/layout/process1"/>
    <dgm:cxn modelId="{21247A94-4C92-3B40-B515-53CE81261662}" type="presParOf" srcId="{EB852DF2-2269-DA41-ACB1-065E1FC51A47}" destId="{E288DEAD-ECEF-7F40-A8B0-A372B9117300}" srcOrd="5" destOrd="0" presId="urn:microsoft.com/office/officeart/2005/8/layout/process1"/>
    <dgm:cxn modelId="{42D1FD22-D98E-E24E-84B2-B738CB118F53}" type="presParOf" srcId="{E288DEAD-ECEF-7F40-A8B0-A372B9117300}" destId="{7A74AF39-710E-7C45-A407-CDAA29BD8907}" srcOrd="0" destOrd="0" presId="urn:microsoft.com/office/officeart/2005/8/layout/process1"/>
    <dgm:cxn modelId="{49138732-98F2-8B42-9555-33124C995C2F}" type="presParOf" srcId="{EB852DF2-2269-DA41-ACB1-065E1FC51A47}" destId="{3DE484DE-2DB5-7640-9B97-2C44CE0B03B6}" srcOrd="6" destOrd="0" presId="urn:microsoft.com/office/officeart/2005/8/layout/process1"/>
    <dgm:cxn modelId="{210C73E6-A1D2-8D4B-B24A-1C04681496F8}" type="presParOf" srcId="{EB852DF2-2269-DA41-ACB1-065E1FC51A47}" destId="{AD984AC7-E1E0-5242-8A31-E2CE043404E8}" srcOrd="7" destOrd="0" presId="urn:microsoft.com/office/officeart/2005/8/layout/process1"/>
    <dgm:cxn modelId="{F6EAEC18-52C9-BB4D-9752-AA63F3F13DE0}" type="presParOf" srcId="{AD984AC7-E1E0-5242-8A31-E2CE043404E8}" destId="{B4D42EA9-CA0E-B14D-AF49-13F40E4F5D95}" srcOrd="0" destOrd="0" presId="urn:microsoft.com/office/officeart/2005/8/layout/process1"/>
    <dgm:cxn modelId="{039D8EE0-4EC4-4C4C-BA10-9BE0D7CFA1FF}" type="presParOf" srcId="{EB852DF2-2269-DA41-ACB1-065E1FC51A47}" destId="{6025DC79-BDFD-E543-8181-80F890106C9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D647F-30FE-4912-AAE2-39DF91233D0E}">
      <dsp:nvSpPr>
        <dsp:cNvPr id="0" name=""/>
        <dsp:cNvSpPr/>
      </dsp:nvSpPr>
      <dsp:spPr>
        <a:xfrm>
          <a:off x="4205634" y="857256"/>
          <a:ext cx="2661685" cy="582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298"/>
              </a:lnTo>
              <a:lnTo>
                <a:pt x="2661685" y="251298"/>
              </a:lnTo>
              <a:lnTo>
                <a:pt x="2661685" y="582597"/>
              </a:lnTo>
            </a:path>
          </a:pathLst>
        </a:custGeom>
        <a:noFill/>
        <a:ln w="4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45E9B-9B00-48EF-835F-815E212DAE03}">
      <dsp:nvSpPr>
        <dsp:cNvPr id="0" name=""/>
        <dsp:cNvSpPr/>
      </dsp:nvSpPr>
      <dsp:spPr>
        <a:xfrm>
          <a:off x="1386456" y="857256"/>
          <a:ext cx="2819178" cy="583717"/>
        </a:xfrm>
        <a:custGeom>
          <a:avLst/>
          <a:gdLst/>
          <a:ahLst/>
          <a:cxnLst/>
          <a:rect l="0" t="0" r="0" b="0"/>
          <a:pathLst>
            <a:path>
              <a:moveTo>
                <a:pt x="2819178" y="0"/>
              </a:moveTo>
              <a:lnTo>
                <a:pt x="2819178" y="252418"/>
              </a:lnTo>
              <a:lnTo>
                <a:pt x="0" y="252418"/>
              </a:lnTo>
              <a:lnTo>
                <a:pt x="0" y="583717"/>
              </a:lnTo>
            </a:path>
          </a:pathLst>
        </a:custGeom>
        <a:noFill/>
        <a:ln w="4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D9728-BD14-42B5-85FB-828042F98475}">
      <dsp:nvSpPr>
        <dsp:cNvPr id="0" name=""/>
        <dsp:cNvSpPr/>
      </dsp:nvSpPr>
      <dsp:spPr>
        <a:xfrm>
          <a:off x="941705" y="421"/>
          <a:ext cx="6527858" cy="8568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1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1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1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C000"/>
              </a:solidFill>
              <a:ea typeface="Calibri" panose="020F0502020204030204" pitchFamily="34" charset="0"/>
              <a:cs typeface="Arial" panose="020B0604020202020204" pitchFamily="34" charset="0"/>
            </a:rPr>
            <a:t>Treatment for Heart Valve Disorder </a:t>
          </a:r>
          <a:endParaRPr lang="fa-IR" sz="2800" kern="1200" dirty="0">
            <a:solidFill>
              <a:srgbClr val="FFC000"/>
            </a:solidFill>
          </a:endParaRPr>
        </a:p>
      </dsp:txBody>
      <dsp:txXfrm>
        <a:off x="941705" y="421"/>
        <a:ext cx="6527858" cy="856834"/>
      </dsp:txXfrm>
    </dsp:sp>
    <dsp:sp modelId="{9E97DFEF-3CC9-45D5-9AFF-818C28AF3FE2}">
      <dsp:nvSpPr>
        <dsp:cNvPr id="0" name=""/>
        <dsp:cNvSpPr/>
      </dsp:nvSpPr>
      <dsp:spPr>
        <a:xfrm>
          <a:off x="0" y="1440974"/>
          <a:ext cx="2772912" cy="651224"/>
        </a:xfrm>
        <a:prstGeom prst="rect">
          <a:avLst/>
        </a:prstGeom>
        <a:solidFill>
          <a:srgbClr val="3E5567"/>
        </a:solidFill>
        <a:ln>
          <a:noFill/>
        </a:ln>
        <a:effectLst>
          <a:outerShdw blurRad="39000" dist="25400" dir="5400000" rotWithShape="0">
            <a:schemeClr val="accent2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Open Surgery</a:t>
          </a:r>
          <a:endParaRPr lang="fa-IR" sz="2800" kern="1200" dirty="0">
            <a:solidFill>
              <a:schemeClr val="tx1"/>
            </a:solidFill>
          </a:endParaRPr>
        </a:p>
      </dsp:txBody>
      <dsp:txXfrm>
        <a:off x="0" y="1440974"/>
        <a:ext cx="2772912" cy="651224"/>
      </dsp:txXfrm>
    </dsp:sp>
    <dsp:sp modelId="{14633DB6-DEF1-428C-873C-92FB9BC00E7A}">
      <dsp:nvSpPr>
        <dsp:cNvPr id="0" name=""/>
        <dsp:cNvSpPr/>
      </dsp:nvSpPr>
      <dsp:spPr>
        <a:xfrm>
          <a:off x="5232121" y="1439854"/>
          <a:ext cx="3270397" cy="707260"/>
        </a:xfrm>
        <a:prstGeom prst="rect">
          <a:avLst/>
        </a:prstGeom>
        <a:solidFill>
          <a:srgbClr val="3E5567"/>
        </a:solidFill>
        <a:ln>
          <a:noFill/>
        </a:ln>
        <a:effectLst>
          <a:outerShdw blurRad="39000" dist="25400" dir="5400000" rotWithShape="0">
            <a:schemeClr val="accent2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500000"/>
          </a:lightRig>
        </a:scene3d>
        <a:sp3d extrusionH="127000" prstMaterial="powder">
          <a:bevelT w="508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Transcatheter Valve Replacement</a:t>
          </a:r>
          <a:endParaRPr lang="fa-IR" sz="2400" kern="1200" dirty="0">
            <a:solidFill>
              <a:schemeClr val="tx1"/>
            </a:solidFill>
          </a:endParaRPr>
        </a:p>
      </dsp:txBody>
      <dsp:txXfrm>
        <a:off x="5232121" y="1439854"/>
        <a:ext cx="3270397" cy="707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415CD-954E-4384-A865-638D92BE9EC0}">
      <dsp:nvSpPr>
        <dsp:cNvPr id="0" name=""/>
        <dsp:cNvSpPr/>
      </dsp:nvSpPr>
      <dsp:spPr>
        <a:xfrm>
          <a:off x="0" y="245613"/>
          <a:ext cx="728345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86366-32EC-4864-8529-D9BE4F52B06C}">
      <dsp:nvSpPr>
        <dsp:cNvPr id="0" name=""/>
        <dsp:cNvSpPr/>
      </dsp:nvSpPr>
      <dsp:spPr>
        <a:xfrm>
          <a:off x="364172" y="38973"/>
          <a:ext cx="509841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708" tIns="0" rIns="19270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rgbClr val="FFC000"/>
              </a:solidFill>
            </a:rPr>
            <a:t>Time</a:t>
          </a:r>
          <a:endParaRPr lang="en-US" sz="1600" kern="1200" dirty="0">
            <a:solidFill>
              <a:srgbClr val="FFC000"/>
            </a:solidFill>
          </a:endParaRPr>
        </a:p>
      </dsp:txBody>
      <dsp:txXfrm>
        <a:off x="384347" y="59148"/>
        <a:ext cx="5058065" cy="372930"/>
      </dsp:txXfrm>
    </dsp:sp>
    <dsp:sp modelId="{E0A48E39-30B6-4696-A04D-5437E97634C5}">
      <dsp:nvSpPr>
        <dsp:cNvPr id="0" name=""/>
        <dsp:cNvSpPr/>
      </dsp:nvSpPr>
      <dsp:spPr>
        <a:xfrm>
          <a:off x="0" y="880653"/>
          <a:ext cx="7283450" cy="103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277" tIns="291592" rIns="56527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Running expenses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Capital investment</a:t>
          </a:r>
          <a:endParaRPr lang="en-US" sz="2000" kern="1200" dirty="0"/>
        </a:p>
      </dsp:txBody>
      <dsp:txXfrm>
        <a:off x="0" y="880653"/>
        <a:ext cx="7283450" cy="1036350"/>
      </dsp:txXfrm>
    </dsp:sp>
    <dsp:sp modelId="{C4279CFF-E73A-4833-84FA-2C2580AFB869}">
      <dsp:nvSpPr>
        <dsp:cNvPr id="0" name=""/>
        <dsp:cNvSpPr/>
      </dsp:nvSpPr>
      <dsp:spPr>
        <a:xfrm>
          <a:off x="364172" y="674013"/>
          <a:ext cx="509841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708" tIns="0" rIns="19270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rgbClr val="FFC000"/>
              </a:solidFill>
            </a:rPr>
            <a:t>Cost</a:t>
          </a:r>
          <a:endParaRPr lang="en-US" sz="1600" kern="1200" dirty="0">
            <a:solidFill>
              <a:srgbClr val="FFC000"/>
            </a:solidFill>
          </a:endParaRPr>
        </a:p>
      </dsp:txBody>
      <dsp:txXfrm>
        <a:off x="384347" y="694188"/>
        <a:ext cx="5058065" cy="372930"/>
      </dsp:txXfrm>
    </dsp:sp>
    <dsp:sp modelId="{CBD315AE-9C74-43B7-A10A-5804E9223FE0}">
      <dsp:nvSpPr>
        <dsp:cNvPr id="0" name=""/>
        <dsp:cNvSpPr/>
      </dsp:nvSpPr>
      <dsp:spPr>
        <a:xfrm>
          <a:off x="0" y="2199243"/>
          <a:ext cx="728345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C231F-A306-4757-BAFA-B86F80B648A1}">
      <dsp:nvSpPr>
        <dsp:cNvPr id="0" name=""/>
        <dsp:cNvSpPr/>
      </dsp:nvSpPr>
      <dsp:spPr>
        <a:xfrm>
          <a:off x="364172" y="1992603"/>
          <a:ext cx="509841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708" tIns="0" rIns="19270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rgbClr val="FFC000"/>
              </a:solidFill>
            </a:rPr>
            <a:t>Accuracy</a:t>
          </a:r>
          <a:endParaRPr lang="en-US" sz="1600" kern="1200" dirty="0">
            <a:solidFill>
              <a:srgbClr val="FFC000"/>
            </a:solidFill>
          </a:endParaRPr>
        </a:p>
      </dsp:txBody>
      <dsp:txXfrm>
        <a:off x="384347" y="2012778"/>
        <a:ext cx="5058065" cy="372930"/>
      </dsp:txXfrm>
    </dsp:sp>
    <dsp:sp modelId="{1A837B83-9C69-48DD-A818-AC3C8BD121BF}">
      <dsp:nvSpPr>
        <dsp:cNvPr id="0" name=""/>
        <dsp:cNvSpPr/>
      </dsp:nvSpPr>
      <dsp:spPr>
        <a:xfrm>
          <a:off x="0" y="2834283"/>
          <a:ext cx="7283450" cy="1675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277" tIns="291592" rIns="56527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Contrast agent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X-ray exposure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Paravalvular regurgitation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Valve migration</a:t>
          </a:r>
        </a:p>
      </dsp:txBody>
      <dsp:txXfrm>
        <a:off x="0" y="2834283"/>
        <a:ext cx="7283450" cy="1675800"/>
      </dsp:txXfrm>
    </dsp:sp>
    <dsp:sp modelId="{7729699F-0679-47A2-8BD4-DEFAB2B26C29}">
      <dsp:nvSpPr>
        <dsp:cNvPr id="0" name=""/>
        <dsp:cNvSpPr/>
      </dsp:nvSpPr>
      <dsp:spPr>
        <a:xfrm>
          <a:off x="364172" y="2627643"/>
          <a:ext cx="509841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708" tIns="0" rIns="19270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rgbClr val="FFC000"/>
              </a:solidFill>
            </a:rPr>
            <a:t>Health</a:t>
          </a:r>
          <a:r>
            <a:rPr lang="en-US" sz="2000" kern="1200" dirty="0"/>
            <a:t> </a:t>
          </a:r>
          <a:r>
            <a:rPr lang="en-US" sz="2000" kern="1200" dirty="0">
              <a:solidFill>
                <a:srgbClr val="FFC000"/>
              </a:solidFill>
            </a:rPr>
            <a:t>Risk </a:t>
          </a:r>
        </a:p>
      </dsp:txBody>
      <dsp:txXfrm>
        <a:off x="384347" y="2647818"/>
        <a:ext cx="5058065" cy="372930"/>
      </dsp:txXfrm>
    </dsp:sp>
    <dsp:sp modelId="{5B04E12C-78B3-429E-9A02-5F1110CCC1F0}">
      <dsp:nvSpPr>
        <dsp:cNvPr id="0" name=""/>
        <dsp:cNvSpPr/>
      </dsp:nvSpPr>
      <dsp:spPr>
        <a:xfrm>
          <a:off x="0" y="4792323"/>
          <a:ext cx="728345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C2522-AD38-449E-9301-41C467C63367}">
      <dsp:nvSpPr>
        <dsp:cNvPr id="0" name=""/>
        <dsp:cNvSpPr/>
      </dsp:nvSpPr>
      <dsp:spPr>
        <a:xfrm>
          <a:off x="364172" y="4585683"/>
          <a:ext cx="509841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708" tIns="0" rIns="19270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rgbClr val="FFC000"/>
              </a:solidFill>
            </a:rPr>
            <a:t>Intraoperative</a:t>
          </a:r>
          <a:r>
            <a:rPr lang="en-US" sz="2000" kern="1200" dirty="0"/>
            <a:t> </a:t>
          </a:r>
          <a:r>
            <a:rPr lang="en-US" sz="2000" kern="1200" dirty="0">
              <a:solidFill>
                <a:srgbClr val="FFC000"/>
              </a:solidFill>
            </a:rPr>
            <a:t>accessibility</a:t>
          </a:r>
        </a:p>
      </dsp:txBody>
      <dsp:txXfrm>
        <a:off x="384347" y="4605858"/>
        <a:ext cx="5058065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3914-2770-1B46-86E9-8C05224526FA}">
      <dsp:nvSpPr>
        <dsp:cNvPr id="0" name=""/>
        <dsp:cNvSpPr/>
      </dsp:nvSpPr>
      <dsp:spPr>
        <a:xfrm>
          <a:off x="1535669" y="3081255"/>
          <a:ext cx="3050112" cy="2199896"/>
        </a:xfrm>
        <a:prstGeom prst="ellipse">
          <a:avLst/>
        </a:prstGeom>
        <a:solidFill>
          <a:srgbClr val="C10000"/>
        </a:solidFill>
        <a:ln w="11430" cap="flat" cmpd="sng" algn="ctr">
          <a:solidFill>
            <a:srgbClr val="C10000"/>
          </a:solidFill>
          <a:prstDash val="solid"/>
        </a:ln>
        <a:effectLst>
          <a:outerShdw blurRad="50800" dist="25000" dir="5400000" rotWithShape="0">
            <a:schemeClr val="accent5">
              <a:shade val="30000"/>
              <a:satMod val="150000"/>
              <a:alpha val="38000"/>
            </a:scheme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67,500</a:t>
          </a: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aortic valve replacements</a:t>
          </a:r>
        </a:p>
      </dsp:txBody>
      <dsp:txXfrm>
        <a:off x="1982348" y="3403422"/>
        <a:ext cx="2156754" cy="1555562"/>
      </dsp:txXfrm>
    </dsp:sp>
    <dsp:sp modelId="{553A6F94-61A6-BC49-AAAC-2B0620E3D490}">
      <dsp:nvSpPr>
        <dsp:cNvPr id="0" name=""/>
        <dsp:cNvSpPr/>
      </dsp:nvSpPr>
      <dsp:spPr>
        <a:xfrm rot="5400000">
          <a:off x="2643707" y="2280764"/>
          <a:ext cx="834037" cy="7479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1">
                <a:tint val="60000"/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1">
              <a:tint val="6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2755902" y="2318163"/>
        <a:ext cx="609648" cy="448778"/>
      </dsp:txXfrm>
    </dsp:sp>
    <dsp:sp modelId="{4D229C42-E6C1-D54E-A456-21BFFC02D481}">
      <dsp:nvSpPr>
        <dsp:cNvPr id="0" name=""/>
        <dsp:cNvSpPr/>
      </dsp:nvSpPr>
      <dsp:spPr>
        <a:xfrm>
          <a:off x="1641165" y="1961"/>
          <a:ext cx="2839120" cy="21998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1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1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1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1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106,000</a:t>
          </a:r>
          <a:r>
            <a:rPr lang="en-US" sz="3200" kern="1200" dirty="0"/>
            <a:t> </a:t>
          </a:r>
          <a:r>
            <a:rPr lang="en-US" sz="2400" kern="1200" dirty="0"/>
            <a:t>valve surgeries in U.S. each year</a:t>
          </a:r>
        </a:p>
      </dsp:txBody>
      <dsp:txXfrm>
        <a:off x="2056944" y="324128"/>
        <a:ext cx="2007562" cy="15555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CA2C1-FA76-8349-A8ED-31AFCDC99701}">
      <dsp:nvSpPr>
        <dsp:cNvPr id="0" name=""/>
        <dsp:cNvSpPr/>
      </dsp:nvSpPr>
      <dsp:spPr>
        <a:xfrm>
          <a:off x="4831" y="1537709"/>
          <a:ext cx="2455539" cy="2298295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39000" dist="25400" dir="5400000" rotWithShape="0">
            <a:schemeClr val="accent2">
              <a:shade val="5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Cost of valvuloplasty balloon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2"/>
              </a:solidFill>
            </a:rPr>
            <a:t>$1,040</a:t>
          </a:r>
          <a:endParaRPr lang="en-US" sz="2800" kern="1200" dirty="0">
            <a:solidFill>
              <a:schemeClr val="tx2"/>
            </a:solidFill>
          </a:endParaRPr>
        </a:p>
      </dsp:txBody>
      <dsp:txXfrm>
        <a:off x="364436" y="1874287"/>
        <a:ext cx="1736329" cy="1625139"/>
      </dsp:txXfrm>
    </dsp:sp>
    <dsp:sp modelId="{8B46BE6F-0412-2145-94AF-5D720A24E865}">
      <dsp:nvSpPr>
        <dsp:cNvPr id="0" name=""/>
        <dsp:cNvSpPr/>
      </dsp:nvSpPr>
      <dsp:spPr>
        <a:xfrm rot="2772677">
          <a:off x="2590300" y="2222823"/>
          <a:ext cx="928067" cy="928067"/>
        </a:xfrm>
        <a:prstGeom prst="mathPlus">
          <a:avLst/>
        </a:prstGeom>
        <a:gradFill rotWithShape="0">
          <a:gsLst>
            <a:gs pos="0">
              <a:schemeClr val="accent2">
                <a:shade val="90000"/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2">
                <a:shade val="90000"/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2">
                <a:shade val="90000"/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2">
                <a:shade val="90000"/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2">
                <a:shade val="90000"/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2">
              <a:shade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713315" y="2577716"/>
        <a:ext cx="682037" cy="218281"/>
      </dsp:txXfrm>
    </dsp:sp>
    <dsp:sp modelId="{8D83406A-C68C-7746-A375-8F26BC19C1F6}">
      <dsp:nvSpPr>
        <dsp:cNvPr id="0" name=""/>
        <dsp:cNvSpPr/>
      </dsp:nvSpPr>
      <dsp:spPr>
        <a:xfrm>
          <a:off x="3648297" y="1550622"/>
          <a:ext cx="2232018" cy="2272469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39000" dist="25400" dir="5400000" rotWithShape="0">
            <a:schemeClr val="accent2">
              <a:shade val="50000"/>
              <a:hueOff val="399079"/>
              <a:satOff val="-38819"/>
              <a:lumOff val="40427"/>
              <a:alphaOff val="0"/>
              <a:shade val="33000"/>
              <a:alpha val="83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aortic valve replacement in US/year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2"/>
              </a:solidFill>
            </a:rPr>
            <a:t>67,500</a:t>
          </a:r>
          <a:r>
            <a:rPr lang="en-US" sz="2000" kern="1200" dirty="0" smtClean="0">
              <a:solidFill>
                <a:schemeClr val="tx2"/>
              </a:solidFill>
            </a:rPr>
            <a:t> 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3975168" y="1883417"/>
        <a:ext cx="1578276" cy="1606879"/>
      </dsp:txXfrm>
    </dsp:sp>
    <dsp:sp modelId="{12EA79E9-6DBF-EF4B-8167-0F59C19891C5}">
      <dsp:nvSpPr>
        <dsp:cNvPr id="0" name=""/>
        <dsp:cNvSpPr/>
      </dsp:nvSpPr>
      <dsp:spPr>
        <a:xfrm>
          <a:off x="6010246" y="2222823"/>
          <a:ext cx="928067" cy="928067"/>
        </a:xfrm>
        <a:prstGeom prst="mathEqual">
          <a:avLst/>
        </a:prstGeom>
        <a:gradFill rotWithShape="0">
          <a:gsLst>
            <a:gs pos="0">
              <a:schemeClr val="accent2">
                <a:shade val="90000"/>
                <a:hueOff val="592905"/>
                <a:satOff val="-53843"/>
                <a:lumOff val="51198"/>
                <a:alphaOff val="0"/>
                <a:tint val="74000"/>
              </a:schemeClr>
            </a:gs>
            <a:gs pos="49000">
              <a:schemeClr val="accent2">
                <a:shade val="90000"/>
                <a:hueOff val="592905"/>
                <a:satOff val="-53843"/>
                <a:lumOff val="51198"/>
                <a:alphaOff val="0"/>
                <a:tint val="96000"/>
                <a:shade val="84000"/>
                <a:satMod val="110000"/>
              </a:schemeClr>
            </a:gs>
            <a:gs pos="49100">
              <a:schemeClr val="accent2">
                <a:shade val="90000"/>
                <a:hueOff val="592905"/>
                <a:satOff val="-53843"/>
                <a:lumOff val="51198"/>
                <a:alphaOff val="0"/>
                <a:shade val="55000"/>
                <a:satMod val="150000"/>
              </a:schemeClr>
            </a:gs>
            <a:gs pos="92000">
              <a:schemeClr val="accent2">
                <a:shade val="90000"/>
                <a:hueOff val="592905"/>
                <a:satOff val="-53843"/>
                <a:lumOff val="51198"/>
                <a:alphaOff val="0"/>
                <a:tint val="98000"/>
                <a:shade val="90000"/>
                <a:satMod val="128000"/>
              </a:schemeClr>
            </a:gs>
            <a:gs pos="100000">
              <a:schemeClr val="accent2">
                <a:shade val="90000"/>
                <a:hueOff val="592905"/>
                <a:satOff val="-53843"/>
                <a:lumOff val="51198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2">
              <a:shade val="90000"/>
              <a:hueOff val="592905"/>
              <a:satOff val="-53843"/>
              <a:lumOff val="51198"/>
              <a:alphaOff val="0"/>
              <a:shade val="33000"/>
              <a:alpha val="83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/>
        </a:p>
      </dsp:txBody>
      <dsp:txXfrm>
        <a:off x="6133261" y="2414005"/>
        <a:ext cx="682037" cy="545703"/>
      </dsp:txXfrm>
    </dsp:sp>
    <dsp:sp modelId="{13744DE8-F88B-FB48-A9E2-F5341B2B5289}">
      <dsp:nvSpPr>
        <dsp:cNvPr id="0" name=""/>
        <dsp:cNvSpPr/>
      </dsp:nvSpPr>
      <dsp:spPr>
        <a:xfrm>
          <a:off x="7068377" y="1473816"/>
          <a:ext cx="2753128" cy="2570699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39000" dist="25400" dir="5400000" rotWithShape="0">
            <a:schemeClr val="accent2">
              <a:shade val="50000"/>
              <a:hueOff val="399079"/>
              <a:satOff val="-38819"/>
              <a:lumOff val="40427"/>
              <a:alphaOff val="0"/>
              <a:shade val="33000"/>
              <a:alpha val="83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$70,200,000</a:t>
          </a:r>
        </a:p>
      </dsp:txBody>
      <dsp:txXfrm>
        <a:off x="7471563" y="1850286"/>
        <a:ext cx="1946756" cy="18177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0889A-FD59-DE47-80ED-2B4B52A95309}">
      <dsp:nvSpPr>
        <dsp:cNvPr id="0" name=""/>
        <dsp:cNvSpPr/>
      </dsp:nvSpPr>
      <dsp:spPr>
        <a:xfrm>
          <a:off x="5648" y="1304868"/>
          <a:ext cx="1750922" cy="1764601"/>
        </a:xfrm>
        <a:prstGeom prst="roundRect">
          <a:avLst>
            <a:gd name="adj" fmla="val 10000"/>
          </a:avLst>
        </a:prstGeom>
        <a:solidFill>
          <a:schemeClr val="accent2"/>
        </a:solidFill>
        <a:ln w="400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Continued Prototype validation and verification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6931" y="1356151"/>
        <a:ext cx="1648356" cy="1662035"/>
      </dsp:txXfrm>
    </dsp:sp>
    <dsp:sp modelId="{F606CA7C-B0DD-E94D-AD43-3ED5CAB97B82}">
      <dsp:nvSpPr>
        <dsp:cNvPr id="0" name=""/>
        <dsp:cNvSpPr/>
      </dsp:nvSpPr>
      <dsp:spPr>
        <a:xfrm>
          <a:off x="1931663" y="1970055"/>
          <a:ext cx="371195" cy="4342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1">
                <a:tint val="60000"/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1">
              <a:tint val="6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31663" y="2056901"/>
        <a:ext cx="259837" cy="260536"/>
      </dsp:txXfrm>
    </dsp:sp>
    <dsp:sp modelId="{4776F9FC-6A07-B84E-9441-553B42279AD9}">
      <dsp:nvSpPr>
        <dsp:cNvPr id="0" name=""/>
        <dsp:cNvSpPr/>
      </dsp:nvSpPr>
      <dsp:spPr>
        <a:xfrm>
          <a:off x="2456940" y="1304868"/>
          <a:ext cx="1750922" cy="1764601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lumOff val="25000"/>
          </a:schemeClr>
        </a:solidFill>
        <a:ln w="40000" cap="flat" cmpd="sng" algn="ctr">
          <a:solidFill>
            <a:schemeClr val="accent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FFFF"/>
              </a:solidFill>
            </a:rPr>
            <a:t>File for Provisional Patent</a:t>
          </a:r>
          <a:endParaRPr lang="en-US" sz="1800" kern="1200" dirty="0">
            <a:solidFill>
              <a:srgbClr val="FFFFFF"/>
            </a:solidFill>
          </a:endParaRPr>
        </a:p>
      </dsp:txBody>
      <dsp:txXfrm>
        <a:off x="2508223" y="1356151"/>
        <a:ext cx="1648356" cy="1662035"/>
      </dsp:txXfrm>
    </dsp:sp>
    <dsp:sp modelId="{494DF9F4-8164-0744-95FB-32661201E863}">
      <dsp:nvSpPr>
        <dsp:cNvPr id="0" name=""/>
        <dsp:cNvSpPr/>
      </dsp:nvSpPr>
      <dsp:spPr>
        <a:xfrm>
          <a:off x="4382955" y="1970055"/>
          <a:ext cx="371195" cy="4342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1">
                <a:tint val="60000"/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1">
              <a:tint val="6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82955" y="2056901"/>
        <a:ext cx="259837" cy="260536"/>
      </dsp:txXfrm>
    </dsp:sp>
    <dsp:sp modelId="{603938E9-3C83-5A49-83C7-038F9F072741}">
      <dsp:nvSpPr>
        <dsp:cNvPr id="0" name=""/>
        <dsp:cNvSpPr/>
      </dsp:nvSpPr>
      <dsp:spPr>
        <a:xfrm>
          <a:off x="4908232" y="1304868"/>
          <a:ext cx="1750922" cy="1764601"/>
        </a:xfrm>
        <a:prstGeom prst="roundRect">
          <a:avLst>
            <a:gd name="adj" fmla="val 10000"/>
          </a:avLst>
        </a:prstGeom>
        <a:solidFill>
          <a:schemeClr val="accent4"/>
        </a:solidFill>
        <a:ln w="400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FFFF"/>
              </a:solidFill>
            </a:rPr>
            <a:t>Clinical trials + FDA/CE/Health Canada feedback</a:t>
          </a:r>
          <a:endParaRPr lang="en-US" sz="1800" kern="1200" dirty="0">
            <a:solidFill>
              <a:srgbClr val="FFFFFF"/>
            </a:solidFill>
          </a:endParaRPr>
        </a:p>
      </dsp:txBody>
      <dsp:txXfrm>
        <a:off x="4959515" y="1356151"/>
        <a:ext cx="1648356" cy="1662035"/>
      </dsp:txXfrm>
    </dsp:sp>
    <dsp:sp modelId="{E288DEAD-ECEF-7F40-A8B0-A372B9117300}">
      <dsp:nvSpPr>
        <dsp:cNvPr id="0" name=""/>
        <dsp:cNvSpPr/>
      </dsp:nvSpPr>
      <dsp:spPr>
        <a:xfrm>
          <a:off x="6834247" y="1970055"/>
          <a:ext cx="371195" cy="4342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1">
                <a:tint val="60000"/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1">
              <a:tint val="6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834247" y="2056901"/>
        <a:ext cx="259837" cy="260536"/>
      </dsp:txXfrm>
    </dsp:sp>
    <dsp:sp modelId="{3DE484DE-2DB5-7640-9B97-2C44CE0B03B6}">
      <dsp:nvSpPr>
        <dsp:cNvPr id="0" name=""/>
        <dsp:cNvSpPr/>
      </dsp:nvSpPr>
      <dsp:spPr>
        <a:xfrm>
          <a:off x="7359524" y="1304868"/>
          <a:ext cx="1750922" cy="1764601"/>
        </a:xfrm>
        <a:prstGeom prst="roundRect">
          <a:avLst>
            <a:gd name="adj" fmla="val 10000"/>
          </a:avLst>
        </a:prstGeom>
        <a:solidFill>
          <a:schemeClr val="accent5"/>
        </a:solidFill>
        <a:ln w="400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FFFF"/>
              </a:solidFill>
            </a:rPr>
            <a:t>Attracting attention of customers/users through product demo at conferences</a:t>
          </a:r>
          <a:endParaRPr lang="en-US" sz="1800" kern="1200" dirty="0">
            <a:solidFill>
              <a:srgbClr val="FFFFFF"/>
            </a:solidFill>
          </a:endParaRPr>
        </a:p>
      </dsp:txBody>
      <dsp:txXfrm>
        <a:off x="7410807" y="1356151"/>
        <a:ext cx="1648356" cy="1662035"/>
      </dsp:txXfrm>
    </dsp:sp>
    <dsp:sp modelId="{AD984AC7-E1E0-5242-8A31-E2CE043404E8}">
      <dsp:nvSpPr>
        <dsp:cNvPr id="0" name=""/>
        <dsp:cNvSpPr/>
      </dsp:nvSpPr>
      <dsp:spPr>
        <a:xfrm>
          <a:off x="9285539" y="1970055"/>
          <a:ext cx="371195" cy="4342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1">
                <a:tint val="60000"/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1">
              <a:tint val="6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285539" y="2056901"/>
        <a:ext cx="259837" cy="260536"/>
      </dsp:txXfrm>
    </dsp:sp>
    <dsp:sp modelId="{6025DC79-BDFD-E543-8181-80F890106C90}">
      <dsp:nvSpPr>
        <dsp:cNvPr id="0" name=""/>
        <dsp:cNvSpPr/>
      </dsp:nvSpPr>
      <dsp:spPr>
        <a:xfrm>
          <a:off x="9810816" y="1304868"/>
          <a:ext cx="1750922" cy="1764601"/>
        </a:xfrm>
        <a:prstGeom prst="roundRect">
          <a:avLst>
            <a:gd name="adj" fmla="val 10000"/>
          </a:avLst>
        </a:prstGeom>
        <a:solidFill>
          <a:schemeClr val="accent3"/>
        </a:solidFill>
        <a:ln w="400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FFFF"/>
              </a:solidFill>
            </a:rPr>
            <a:t>Further patenting + presenting to companies for sale of the IP (exit)</a:t>
          </a:r>
          <a:endParaRPr lang="en-US" sz="1800" kern="1200" dirty="0">
            <a:solidFill>
              <a:srgbClr val="FFFFFF"/>
            </a:solidFill>
          </a:endParaRPr>
        </a:p>
      </dsp:txBody>
      <dsp:txXfrm>
        <a:off x="9862099" y="1356151"/>
        <a:ext cx="1648356" cy="1662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931D323-4CB5-4278-AF2A-7B9C78C9984C}" type="datetimeFigureOut">
              <a:rPr lang="fa-IR" smtClean="0"/>
              <a:t>2018-03-14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11BE6E7-7EF7-4FC5-97E6-2F5980FEB104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27471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4CDDC-77A4-409B-B4E2-05355CD475D4}" type="datetimeFigureOut">
              <a:rPr lang="en-US" smtClean="0"/>
              <a:t>2018-03-14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5DA1-5487-4D31-9B67-2DA916E41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28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89F8-0001-474C-976E-0968CDB399C6}" type="datetime1">
              <a:rPr lang="en-US" smtClean="0"/>
              <a:t>2018-03-14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2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961E-E121-4542-A2A4-9696BF4A3BE4}" type="datetime1">
              <a:rPr lang="en-US" smtClean="0"/>
              <a:t>2018-03-14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82D1-6811-4F14-B9DF-9B4C51F3BF77}" type="datetime1">
              <a:rPr lang="en-US" smtClean="0"/>
              <a:t>2018-03-14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4180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D72D-728E-4A7A-9A50-EBAC11C36024}" type="datetime1">
              <a:rPr lang="en-US" smtClean="0"/>
              <a:t>2018-03-14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2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6901-5907-4ACC-ABD1-81EE82E021B3}" type="datetime1">
              <a:rPr lang="en-US" smtClean="0"/>
              <a:t>2018-03-14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9467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D677-02FB-44C6-A4C8-5C519E984B35}" type="datetime1">
              <a:rPr lang="en-US" smtClean="0"/>
              <a:t>2018-03-14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2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8E11-2D3B-4B62-8C72-D96C8D459D58}" type="datetime1">
              <a:rPr lang="en-US" smtClean="0"/>
              <a:t>2018-03-14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90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D-82C7-4178-A892-B51E45060F27}" type="datetime1">
              <a:rPr lang="en-US" smtClean="0"/>
              <a:t>2018-03-14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Trebuchet MS (Headings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FB69-C0E7-470F-A91B-91D326FC5C78}" type="datetime1">
              <a:rPr lang="en-US" smtClean="0"/>
              <a:t>2018-03-14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7437" y="6342277"/>
            <a:ext cx="683339" cy="365125"/>
          </a:xfrm>
        </p:spPr>
        <p:txBody>
          <a:bodyPr/>
          <a:lstStyle>
            <a:lvl1pPr>
              <a:defRPr sz="200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241B872-52D6-4494-B842-2A6C959DF1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9AF4-29C2-4A4E-B233-0398C6C885B6}" type="datetime1">
              <a:rPr lang="en-US" smtClean="0"/>
              <a:t>2018-03-14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49D3-E1B8-4C0B-AB88-F7F6EC7B5F9C}" type="datetime1">
              <a:rPr lang="en-US" smtClean="0"/>
              <a:t>2018-03-14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A7D1-84AB-42B4-8163-CFC91F8F7581}" type="datetime1">
              <a:rPr lang="en-US" smtClean="0"/>
              <a:t>2018-03-14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3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833A-1056-48CE-92F4-4116C82CA375}" type="datetime1">
              <a:rPr lang="en-US" smtClean="0"/>
              <a:t>2018-03-14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20-5727-452A-A2C0-D259D24CC4A6}" type="datetime1">
              <a:rPr lang="en-US" smtClean="0"/>
              <a:t>2018-03-14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8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FA165-7A50-44A3-96F3-98B0B458AE66}" type="datetime1">
              <a:rPr lang="en-US" smtClean="0"/>
              <a:t>2018-03-14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8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EE20-6FF4-4CE0-9A17-B356FC712217}" type="datetime1">
              <a:rPr lang="en-US" smtClean="0"/>
              <a:t>2018-03-14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50343-CAF4-4369-BBB5-D2C9973B4B6E}" type="datetime1">
              <a:rPr lang="en-US" smtClean="0"/>
              <a:t>2018-03-14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41B872-52D6-4494-B842-2A6C959D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28.jpe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gif"/><Relationship Id="rId5" Type="http://schemas.openxmlformats.org/officeDocument/2006/relationships/image" Target="../media/image6.jpeg"/><Relationship Id="rId6" Type="http://schemas.microsoft.com/office/2007/relationships/hdphoto" Target="../media/hdphoto2.wdp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9.jpg"/><Relationship Id="rId10" Type="http://schemas.openxmlformats.org/officeDocument/2006/relationships/image" Target="../media/image10.jpeg"/><Relationship Id="rId11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20812" y="586408"/>
            <a:ext cx="5954066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 Presentation</a:t>
            </a:r>
            <a:endParaRPr lang="fa-IR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5217" y="2436000"/>
            <a:ext cx="530459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5553634" y="2166326"/>
            <a:ext cx="2422289" cy="1832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27632" y="3339832"/>
            <a:ext cx="2609882" cy="223298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Qingbo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Kang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Arthur Kohler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Chantelle Janeiro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Naghmeh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Bandari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38623" y="6121535"/>
            <a:ext cx="201170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December, 2017</a:t>
            </a:r>
            <a:endParaRPr lang="fa-IR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8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6658" b="44863"/>
          <a:stretch/>
        </p:blipFill>
        <p:spPr>
          <a:xfrm>
            <a:off x="2261613" y="705019"/>
            <a:ext cx="6771348" cy="2616162"/>
          </a:xfrm>
          <a:prstGeom prst="rect">
            <a:avLst/>
          </a:prstGeom>
          <a:ln>
            <a:solidFill>
              <a:srgbClr val="103149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5826" b="43407"/>
          <a:stretch/>
        </p:blipFill>
        <p:spPr>
          <a:xfrm>
            <a:off x="2282164" y="3504150"/>
            <a:ext cx="6750798" cy="2702746"/>
          </a:xfrm>
          <a:prstGeom prst="rect">
            <a:avLst/>
          </a:prstGeom>
          <a:ln>
            <a:solidFill>
              <a:srgbClr val="103149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13138" y="181621"/>
            <a:ext cx="1249060" cy="523220"/>
          </a:xfrm>
          <a:prstGeom prst="rect">
            <a:avLst/>
          </a:prstGeom>
          <a:noFill/>
          <a:effectLst/>
        </p:spPr>
        <p:txBody>
          <a:bodyPr wrap="none" rtlCol="1">
            <a:spAutoFit/>
          </a:bodyPr>
          <a:lstStyle/>
          <a:p>
            <a:r>
              <a:rPr lang="en-US" sz="28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endParaRPr lang="fa-IR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74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3755" y="173443"/>
            <a:ext cx="838319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28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Setup – Sensor Calibration and Validation </a:t>
            </a:r>
            <a:endParaRPr lang="en-US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20" y="1008659"/>
            <a:ext cx="8979046" cy="5212590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11230247" y="632800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FFFF00"/>
                </a:solidFill>
                <a:latin typeface="Symbol" charset="2"/>
                <a:cs typeface="Symbol" charset="2"/>
              </a:rPr>
              <a:t>11</a:t>
            </a:r>
            <a:endParaRPr lang="en-US" sz="2000" b="1" dirty="0">
              <a:solidFill>
                <a:srgbClr val="FFFF00"/>
              </a:solidFill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17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755" y="173443"/>
            <a:ext cx="838319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28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Setup – Sensor Calibration and Validation </a:t>
            </a:r>
            <a:endParaRPr lang="en-US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943" t="4785" r="3056" b="22808"/>
          <a:stretch/>
        </p:blipFill>
        <p:spPr>
          <a:xfrm>
            <a:off x="256863" y="984555"/>
            <a:ext cx="2996716" cy="21412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21880" r="19442" b="3875"/>
          <a:stretch/>
        </p:blipFill>
        <p:spPr>
          <a:xfrm>
            <a:off x="870475" y="3281852"/>
            <a:ext cx="2380817" cy="29251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81899" y="2725364"/>
            <a:ext cx="492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+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5494" r="1962" b="41118"/>
          <a:stretch/>
        </p:blipFill>
        <p:spPr>
          <a:xfrm>
            <a:off x="4126422" y="2268758"/>
            <a:ext cx="3259277" cy="15553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30030" y="2735075"/>
            <a:ext cx="492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=</a:t>
            </a:r>
            <a:endParaRPr lang="en-US" sz="36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2840" r="3680" b="27802"/>
          <a:stretch/>
        </p:blipFill>
        <p:spPr>
          <a:xfrm>
            <a:off x="8276646" y="2268021"/>
            <a:ext cx="3629952" cy="21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35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4499" y="330772"/>
            <a:ext cx="270535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Market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11880" y="1882960"/>
            <a:ext cx="6204490" cy="1594703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Aortic stenosis is the most common valvular heart disease in developed countries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algn="just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Impact on public health and health care resources is expected to increase due to aging Western populations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algn="just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en-US" sz="2400" dirty="0" smtClean="0">
                <a:sym typeface="Wingdings"/>
              </a:rPr>
              <a:t>By 2050, 1.4 million patients will have symptomatic </a:t>
            </a:r>
            <a:r>
              <a:rPr lang="en-US" sz="2400" dirty="0">
                <a:sym typeface="Wingdings"/>
              </a:rPr>
              <a:t>severe aortic stenosis in North </a:t>
            </a:r>
            <a:r>
              <a:rPr lang="en-US" sz="2400" dirty="0" smtClean="0">
                <a:sym typeface="Wingdings"/>
              </a:rPr>
              <a:t>America.</a:t>
            </a:r>
            <a:endParaRPr lang="en-US" sz="2400" dirty="0">
              <a:sym typeface="Wingdings"/>
            </a:endParaRPr>
          </a:p>
          <a:p>
            <a:pPr algn="just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421195618"/>
              </p:ext>
            </p:extLst>
          </p:nvPr>
        </p:nvGraphicFramePr>
        <p:xfrm>
          <a:off x="6070548" y="516102"/>
          <a:ext cx="6121452" cy="528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794499" y="1190800"/>
            <a:ext cx="2585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Valvular </a:t>
            </a:r>
            <a:r>
              <a:rPr lang="en-US" sz="2000" dirty="0"/>
              <a:t>Disease</a:t>
            </a:r>
            <a:r>
              <a:rPr lang="en-US" dirty="0"/>
              <a:t> Trends</a:t>
            </a:r>
          </a:p>
        </p:txBody>
      </p:sp>
    </p:spTree>
    <p:extLst>
      <p:ext uri="{BB962C8B-B14F-4D97-AF65-F5344CB8AC3E}">
        <p14:creationId xmlns:p14="http://schemas.microsoft.com/office/powerpoint/2010/main" val="400601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5164" y="0"/>
            <a:ext cx="169546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24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Market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401053" y="1576000"/>
            <a:ext cx="5888475" cy="107025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11 study nations in Europe</a:t>
            </a:r>
          </a:p>
          <a:p>
            <a:r>
              <a:rPr lang="en-US" sz="2000" dirty="0"/>
              <a:t>Highest number of TAVR implants in Germany and France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b="10211"/>
          <a:stretch/>
        </p:blipFill>
        <p:spPr>
          <a:xfrm>
            <a:off x="401053" y="2731327"/>
            <a:ext cx="11045731" cy="3523883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541586" y="5961219"/>
            <a:ext cx="1034068" cy="33155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985919" y="5961219"/>
            <a:ext cx="1034068" cy="33155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1053" y="713037"/>
            <a:ext cx="4539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Prevalence of </a:t>
            </a:r>
            <a:r>
              <a:rPr lang="en-US" sz="2400" dirty="0" smtClean="0"/>
              <a:t>TAVR in Europe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381" y="116252"/>
            <a:ext cx="4817533" cy="27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1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3" y="898939"/>
            <a:ext cx="2297483" cy="2354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359600"/>
              </p:ext>
            </p:extLst>
          </p:nvPr>
        </p:nvGraphicFramePr>
        <p:xfrm>
          <a:off x="427142" y="3365328"/>
          <a:ext cx="5751803" cy="2286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583642"/>
                <a:gridCol w="216816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Edwards-</a:t>
                      </a: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</a:rPr>
                        <a:t>Sapien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 Valve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$37,606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Coronary</a:t>
                      </a:r>
                      <a:r>
                        <a:rPr lang="en-US" sz="2400" baseline="0" dirty="0" smtClean="0"/>
                        <a:t> Angiogram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$9,007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CT Scan w/</a:t>
                      </a:r>
                      <a:r>
                        <a:rPr lang="en-US" sz="2400" dirty="0" err="1" smtClean="0"/>
                        <a:t>w.o</a:t>
                      </a:r>
                      <a:r>
                        <a:rPr lang="en-US" sz="2400" baseline="0" dirty="0" smtClean="0"/>
                        <a:t>. Contrast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$963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Echocardiogram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$1,425</a:t>
                      </a: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TOTAL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$49,001</a:t>
                      </a: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79814" y="118264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effectiveness of proper balloon sizing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81624" y="1452254"/>
            <a:ext cx="2455539" cy="2298295"/>
            <a:chOff x="4831" y="1537709"/>
            <a:chExt cx="2455539" cy="2298295"/>
          </a:xfrm>
        </p:grpSpPr>
        <p:sp>
          <p:nvSpPr>
            <p:cNvPr id="18" name="Oval 17"/>
            <p:cNvSpPr/>
            <p:nvPr/>
          </p:nvSpPr>
          <p:spPr>
            <a:xfrm>
              <a:off x="4831" y="1537709"/>
              <a:ext cx="2455539" cy="2298295"/>
            </a:xfrm>
            <a:prstGeom prst="ellipse">
              <a:avLst/>
            </a:prstGeom>
            <a:solidFill>
              <a:srgbClr val="92D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/>
            <p:cNvSpPr/>
            <p:nvPr/>
          </p:nvSpPr>
          <p:spPr>
            <a:xfrm>
              <a:off x="364436" y="1874287"/>
              <a:ext cx="1736329" cy="1625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solidFill>
                    <a:schemeClr val="tx2"/>
                  </a:solidFill>
                </a:rPr>
                <a:t>Cost of valvuloplasty balloon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>
                  <a:solidFill>
                    <a:schemeClr val="tx2"/>
                  </a:solidFill>
                </a:rPr>
                <a:t>$1,040</a:t>
              </a:r>
              <a:endParaRPr lang="en-US" sz="2800" kern="12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87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7076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Potential Revenue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457200" y="5058291"/>
            <a:ext cx="8229600" cy="1403602"/>
          </a:xfrm>
        </p:spPr>
        <p:txBody>
          <a:bodyPr>
            <a:normAutofit/>
          </a:bodyPr>
          <a:lstStyle/>
          <a:p>
            <a:r>
              <a:rPr lang="en-US" dirty="0" smtClean="0"/>
              <a:t>This is a </a:t>
            </a:r>
            <a:r>
              <a:rPr lang="en-US" dirty="0" smtClean="0">
                <a:solidFill>
                  <a:srgbClr val="FF0000"/>
                </a:solidFill>
              </a:rPr>
              <a:t>conservative balloon cost </a:t>
            </a:r>
            <a:r>
              <a:rPr lang="en-US" dirty="0" smtClean="0"/>
              <a:t>because a balloon with biocompatible sensors would be much more costly!</a:t>
            </a:r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010079996"/>
              </p:ext>
            </p:extLst>
          </p:nvPr>
        </p:nvGraphicFramePr>
        <p:xfrm>
          <a:off x="681375" y="609905"/>
          <a:ext cx="9826204" cy="5373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3897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7076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Path to Market</a:t>
            </a:r>
            <a:endParaRPr lang="en-US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91396431"/>
              </p:ext>
            </p:extLst>
          </p:nvPr>
        </p:nvGraphicFramePr>
        <p:xfrm>
          <a:off x="291050" y="320136"/>
          <a:ext cx="11567387" cy="4374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334" y="4271159"/>
            <a:ext cx="2825727" cy="1678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t="8132" b="17907"/>
          <a:stretch/>
        </p:blipFill>
        <p:spPr>
          <a:xfrm>
            <a:off x="3830131" y="4284979"/>
            <a:ext cx="2405894" cy="16822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5044" y="4252138"/>
            <a:ext cx="1266311" cy="168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7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1" t="22221" r="10352" b="57684"/>
          <a:stretch/>
        </p:blipFill>
        <p:spPr>
          <a:xfrm>
            <a:off x="5194569" y="2285999"/>
            <a:ext cx="6496135" cy="2645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6739" y="1762779"/>
            <a:ext cx="416665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TEAM</a:t>
            </a:r>
            <a:endParaRPr lang="fa-IR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0000" l="1692" r="63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7" t="17103" r="58975" b="33143"/>
          <a:stretch/>
        </p:blipFill>
        <p:spPr>
          <a:xfrm>
            <a:off x="4776283" y="1449422"/>
            <a:ext cx="1877439" cy="1478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90474" y="4713402"/>
            <a:ext cx="5233164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7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You…</a:t>
            </a:r>
            <a:endParaRPr lang="fa-IR" sz="72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8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2" t="14570" r="20198" b="24937"/>
          <a:stretch/>
        </p:blipFill>
        <p:spPr>
          <a:xfrm>
            <a:off x="8674973" y="4782987"/>
            <a:ext cx="1143000" cy="1439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2094" y="280802"/>
            <a:ext cx="440377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</a:t>
            </a:r>
            <a:endParaRPr lang="fa-IR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9113" y="988688"/>
            <a:ext cx="9243553" cy="55707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Naghmeh</a:t>
            </a: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Bandari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- PhD. Student of Mechanical engineering, Concordia University (2016-Now)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- Therapy Development Specialist, </a:t>
            </a:r>
            <a:r>
              <a:rPr lang="en-US" altLang="en-US" dirty="0" err="1">
                <a:cs typeface="Times New Roman" panose="02020603050405020304" pitchFamily="18" charset="0"/>
              </a:rPr>
              <a:t>CoreValve</a:t>
            </a:r>
            <a:r>
              <a:rPr lang="en-US" altLang="en-US" baseline="30000" dirty="0">
                <a:cs typeface="Times New Roman" panose="02020603050405020304" pitchFamily="18" charset="0"/>
              </a:rPr>
              <a:t>®</a:t>
            </a:r>
            <a:r>
              <a:rPr lang="en-US" altLang="en-US" dirty="0">
                <a:cs typeface="Times New Roman" panose="02020603050405020304" pitchFamily="18" charset="0"/>
              </a:rPr>
              <a:t> TAVI, Medtronic</a:t>
            </a:r>
            <a:r>
              <a:rPr lang="en-US" altLang="en-US" baseline="30000" dirty="0">
                <a:cs typeface="Times New Roman" panose="02020603050405020304" pitchFamily="18" charset="0"/>
              </a:rPr>
              <a:t>®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lnc</a:t>
            </a:r>
            <a:r>
              <a:rPr lang="en-US" altLang="en-US" dirty="0">
                <a:cs typeface="Times New Roman" panose="02020603050405020304" pitchFamily="18" charset="0"/>
              </a:rPr>
              <a:t>. (2010-2015)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- Commerce and Regulatory Affairs Supervisor, </a:t>
            </a:r>
            <a:r>
              <a:rPr lang="en-US" altLang="en-US" dirty="0" err="1">
                <a:cs typeface="Times New Roman" panose="02020603050405020304" pitchFamily="18" charset="0"/>
              </a:rPr>
              <a:t>Thoratec</a:t>
            </a:r>
            <a:r>
              <a:rPr lang="en-US" altLang="en-US" dirty="0">
                <a:cs typeface="Times New Roman" panose="02020603050405020304" pitchFamily="18" charset="0"/>
              </a:rPr>
              <a:t> Corp. (2007-2010)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Chantelle Janeiro: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- MSc., Year 1, McGill University, Department of Experimental Medicine (Present)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Times New Roman" panose="02020603050405020304" pitchFamily="18" charset="0"/>
              </a:rPr>
              <a:t>Supervisor: Dr. Lorenzo </a:t>
            </a:r>
            <a:r>
              <a:rPr lang="en-US" dirty="0" err="1">
                <a:cs typeface="Times New Roman" panose="02020603050405020304" pitchFamily="18" charset="0"/>
              </a:rPr>
              <a:t>Ferri</a:t>
            </a:r>
            <a:r>
              <a:rPr lang="en-US" dirty="0">
                <a:cs typeface="Times New Roman" panose="02020603050405020304" pitchFamily="18" charset="0"/>
              </a:rPr>
              <a:t>; Research: Gastric Adenocarcinoma Peritoneal Metastasis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- </a:t>
            </a:r>
            <a:r>
              <a:rPr lang="en-US" altLang="en-US" dirty="0" err="1">
                <a:cs typeface="Times New Roman" panose="02020603050405020304" pitchFamily="18" charset="0"/>
              </a:rPr>
              <a:t>BMSc</a:t>
            </a:r>
            <a:r>
              <a:rPr lang="en-US" altLang="en-US" dirty="0">
                <a:cs typeface="Times New Roman" panose="02020603050405020304" pitchFamily="18" charset="0"/>
              </a:rPr>
              <a:t>., University of Western Ontario (2012-2017), Microbiology and Immunology</a:t>
            </a:r>
            <a:endParaRPr lang="en-US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Arthur Kohler: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- Master Student in Engineering, with a concentration in Healthcare , ÉTS  (2016-Now)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- Student in Biomedical Engineering, University of Technology of </a:t>
            </a:r>
            <a:r>
              <a:rPr lang="en-US" dirty="0" err="1">
                <a:cs typeface="Times New Roman" panose="02020603050405020304" pitchFamily="18" charset="0"/>
              </a:rPr>
              <a:t>Compiègne</a:t>
            </a:r>
            <a:r>
              <a:rPr lang="en-US" dirty="0">
                <a:cs typeface="Times New Roman" panose="02020603050405020304" pitchFamily="18" charset="0"/>
              </a:rPr>
              <a:t>, France (2014-Now)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Qingbo</a:t>
            </a:r>
            <a:r>
              <a:rPr lang="en-US" sz="20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Kang:</a:t>
            </a:r>
          </a:p>
          <a:p>
            <a:pPr lvl="1"/>
            <a:r>
              <a:rPr lang="en-US" altLang="zh-CN" sz="2000" dirty="0">
                <a:solidFill>
                  <a:prstClr val="black"/>
                </a:solidFill>
              </a:rPr>
              <a:t>-  </a:t>
            </a:r>
            <a:r>
              <a:rPr lang="en-US" altLang="zh-CN" dirty="0">
                <a:cs typeface="Times New Roman" panose="02020603050405020304" pitchFamily="18" charset="0"/>
              </a:rPr>
              <a:t>Master Student of Computer Science, Concordia University (2017-Now)</a:t>
            </a:r>
            <a:endParaRPr lang="en-US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a-IR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945" t="2192" r="7416" b="935"/>
          <a:stretch/>
        </p:blipFill>
        <p:spPr>
          <a:xfrm>
            <a:off x="9549159" y="1904192"/>
            <a:ext cx="1173720" cy="1463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 r="5641"/>
          <a:stretch/>
        </p:blipFill>
        <p:spPr>
          <a:xfrm>
            <a:off x="8666507" y="673956"/>
            <a:ext cx="1151466" cy="1419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15FE3F9A-0F10-4289-95F5-7CE21803F8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6" t="1" b="4256"/>
          <a:stretch/>
        </p:blipFill>
        <p:spPr>
          <a:xfrm>
            <a:off x="9549159" y="3452925"/>
            <a:ext cx="1158813" cy="1449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93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0689" y="2287954"/>
            <a:ext cx="9246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A way to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determine the size of a heart valve, </a:t>
            </a:r>
            <a:r>
              <a:rPr lang="en-US" sz="2400" dirty="0">
                <a:solidFill>
                  <a:schemeClr val="accent1"/>
                </a:solidFill>
                <a:latin typeface="Times New Roman"/>
                <a:cs typeface="Times New Roman"/>
              </a:rPr>
              <a:t>in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patients with cardiac valve dysfunction</a:t>
            </a:r>
            <a:r>
              <a:rPr lang="en-US" sz="2400" dirty="0">
                <a:latin typeface="Times New Roman"/>
                <a:cs typeface="Times New Roman"/>
              </a:rPr>
              <a:t> in order to: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increase the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accuracy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speed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of choosing the proper valve; and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decrease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hospital expenditure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post-operative complications </a:t>
            </a:r>
            <a:r>
              <a:rPr lang="en-US" sz="2400" dirty="0">
                <a:latin typeface="Times New Roman"/>
                <a:cs typeface="Times New Roman"/>
              </a:rPr>
              <a:t>of transcatheter valve replacement.</a:t>
            </a:r>
            <a:endParaRPr lang="en-CA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1375" y="660972"/>
            <a:ext cx="3722558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Statements</a:t>
            </a:r>
          </a:p>
        </p:txBody>
      </p:sp>
    </p:spTree>
    <p:extLst>
      <p:ext uri="{BB962C8B-B14F-4D97-AF65-F5344CB8AC3E}">
        <p14:creationId xmlns:p14="http://schemas.microsoft.com/office/powerpoint/2010/main" val="170860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22" name="Group 21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84563" y="6360233"/>
            <a:ext cx="683339" cy="365125"/>
          </a:xfrm>
        </p:spPr>
        <p:txBody>
          <a:bodyPr/>
          <a:lstStyle/>
          <a:p>
            <a:fld id="{0241B872-52D6-4494-B842-2A6C959DF1C7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72945514"/>
              </p:ext>
            </p:extLst>
          </p:nvPr>
        </p:nvGraphicFramePr>
        <p:xfrm>
          <a:off x="1017459" y="144379"/>
          <a:ext cx="8502519" cy="2227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9825"/>
          <a:stretch/>
        </p:blipFill>
        <p:spPr>
          <a:xfrm>
            <a:off x="1231881" y="2371917"/>
            <a:ext cx="2348934" cy="2504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5362839" y="2371917"/>
            <a:ext cx="4575698" cy="2857809"/>
            <a:chOff x="5353052" y="3307079"/>
            <a:chExt cx="5358703" cy="3205769"/>
          </a:xfrm>
        </p:grpSpPr>
        <p:pic>
          <p:nvPicPr>
            <p:cNvPr id="17" name="Picture 6" descr="Related image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716" y="3307079"/>
              <a:ext cx="5181039" cy="3205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Image result for transcatheter surgery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6" r="17937"/>
            <a:stretch/>
          </p:blipFill>
          <p:spPr bwMode="auto">
            <a:xfrm>
              <a:off x="5353052" y="4914900"/>
              <a:ext cx="1749598" cy="141538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605645" y="5088910"/>
            <a:ext cx="41515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Stop </a:t>
            </a:r>
            <a:r>
              <a:rPr lang="en-US" sz="2000" dirty="0"/>
              <a:t>heart beating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Use of heart-lung machine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Several </a:t>
            </a:r>
            <a:r>
              <a:rPr lang="en-US" sz="2000" dirty="0"/>
              <a:t>weeks </a:t>
            </a:r>
            <a:r>
              <a:rPr lang="en-US" sz="2000" dirty="0" smtClean="0"/>
              <a:t>of recovery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44089" y="5229726"/>
            <a:ext cx="402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pain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infection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Low-risk </a:t>
            </a:r>
            <a:r>
              <a:rPr lang="en-US" dirty="0"/>
              <a:t>patients may leave same </a:t>
            </a:r>
            <a:r>
              <a:rPr lang="en-US" dirty="0" smtClean="0"/>
              <a:t>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7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4499" y="330772"/>
            <a:ext cx="407996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</a:t>
            </a:r>
            <a:r>
              <a:rPr lang="en-US" sz="40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</a:t>
            </a:r>
            <a:endParaRPr lang="en-US" sz="40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0380" t="28906" r="13995" b="59844"/>
          <a:stretch/>
        </p:blipFill>
        <p:spPr>
          <a:xfrm>
            <a:off x="8718" y="5523749"/>
            <a:ext cx="2046403" cy="6406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898" t="32061" r="66485" b="24397"/>
          <a:stretch/>
        </p:blipFill>
        <p:spPr>
          <a:xfrm>
            <a:off x="6678469" y="1030099"/>
            <a:ext cx="3769987" cy="2331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3351" t="25875" r="72375" b="44958"/>
          <a:stretch/>
        </p:blipFill>
        <p:spPr>
          <a:xfrm>
            <a:off x="260952" y="1057552"/>
            <a:ext cx="4409929" cy="2303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6091" t="27602" r="72987" b="47954"/>
          <a:stretch/>
        </p:blipFill>
        <p:spPr>
          <a:xfrm>
            <a:off x="2992408" y="3424400"/>
            <a:ext cx="4427567" cy="2249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646443" y="3327324"/>
            <a:ext cx="2161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Contrast Angiogram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63289" y="3327324"/>
            <a:ext cx="191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Echocardiography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74755" y="5676894"/>
            <a:ext cx="3462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CT Reconstruction of Aortic Root</a:t>
            </a:r>
          </a:p>
        </p:txBody>
      </p:sp>
    </p:spTree>
    <p:extLst>
      <p:ext uri="{BB962C8B-B14F-4D97-AF65-F5344CB8AC3E}">
        <p14:creationId xmlns:p14="http://schemas.microsoft.com/office/powerpoint/2010/main" val="231583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9485" y="45022"/>
            <a:ext cx="371127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40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problem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00547634"/>
              </p:ext>
            </p:extLst>
          </p:nvPr>
        </p:nvGraphicFramePr>
        <p:xfrm>
          <a:off x="681375" y="848158"/>
          <a:ext cx="7283450" cy="5184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9596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0689" y="318086"/>
            <a:ext cx="5836278" cy="670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and </a:t>
            </a:r>
            <a:r>
              <a:rPr lang="en-US" sz="3600" dirty="0" smtClean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Regulations</a:t>
            </a:r>
            <a:endParaRPr lang="en-US" sz="36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56191"/>
              </p:ext>
            </p:extLst>
          </p:nvPr>
        </p:nvGraphicFramePr>
        <p:xfrm>
          <a:off x="2744854" y="1214864"/>
          <a:ext cx="4843062" cy="24695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430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82327">
                <a:tc>
                  <a:txBody>
                    <a:bodyPr/>
                    <a:lstStyle/>
                    <a:p>
                      <a:pPr marL="0" marR="0" algn="ctr" defTabSz="457200" rtl="1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Balloon Aortic Valvuloplasty catheter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872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 Classification: II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Code: OZT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 Number: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870.1255</a:t>
                      </a:r>
                      <a:r>
                        <a:rPr lang="en-CA" sz="2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CC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456355" y="3983392"/>
            <a:ext cx="9420060" cy="1975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Criteria: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Have to be able to insert a diagnostic tool into a </a:t>
            </a:r>
            <a:r>
              <a:rPr lang="en-US" dirty="0" smtClean="0"/>
              <a:t>valve that </a:t>
            </a:r>
            <a:r>
              <a:rPr lang="en-US" dirty="0"/>
              <a:t>may be highly </a:t>
            </a:r>
            <a:r>
              <a:rPr lang="en-US" dirty="0" smtClean="0"/>
              <a:t>calcified </a:t>
            </a:r>
            <a:endParaRPr lang="en-CA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Should be able to take a 360</a:t>
            </a:r>
            <a:r>
              <a:rPr lang="en-US" i="1" dirty="0"/>
              <a:t>°</a:t>
            </a:r>
            <a:r>
              <a:rPr lang="en-US" dirty="0"/>
              <a:t> </a:t>
            </a:r>
            <a:r>
              <a:rPr lang="en-US" dirty="0" smtClean="0"/>
              <a:t>measurement </a:t>
            </a:r>
            <a:r>
              <a:rPr lang="en-US" dirty="0"/>
              <a:t>of the </a:t>
            </a:r>
            <a:r>
              <a:rPr lang="en-US" dirty="0" smtClean="0"/>
              <a:t>valve diameter </a:t>
            </a:r>
            <a:r>
              <a:rPr lang="en-US" dirty="0"/>
              <a:t>for sizing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Inflatable </a:t>
            </a:r>
            <a:r>
              <a:rPr lang="en-US" dirty="0" smtClean="0"/>
              <a:t>design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Electrically passive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Inexpensive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6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368" y="63921"/>
            <a:ext cx="2993127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Mechanical Design</a:t>
            </a:r>
            <a:endParaRPr lang="fa-IR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9608">
            <a:off x="817138" y="1035886"/>
            <a:ext cx="4953264" cy="45489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2092">
            <a:off x="4493528" y="1131771"/>
            <a:ext cx="4572000" cy="49760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65723" y="153010"/>
            <a:ext cx="241995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36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AnnuloFit</a:t>
            </a:r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fa-IR" sz="3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132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3910519"/>
            <a:ext cx="12191999" cy="2952318"/>
            <a:chOff x="0" y="3910519"/>
            <a:chExt cx="12191999" cy="2952318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3910519"/>
              <a:ext cx="12191999" cy="2952317"/>
              <a:chOff x="0" y="3910519"/>
              <a:chExt cx="12191999" cy="295231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81376" y="6222756"/>
                <a:ext cx="11510623" cy="640080"/>
              </a:xfrm>
              <a:prstGeom prst="rect">
                <a:avLst/>
              </a:prstGeom>
              <a:gradFill flip="none" rotWithShape="1">
                <a:gsLst>
                  <a:gs pos="0">
                    <a:srgbClr val="0E2B41"/>
                  </a:gs>
                  <a:gs pos="100000">
                    <a:srgbClr val="03223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0" y="3910519"/>
                <a:ext cx="3677055" cy="23122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" t="5910" r="59559" b="13475"/>
              <a:stretch/>
            </p:blipFill>
            <p:spPr>
              <a:xfrm>
                <a:off x="1" y="6222756"/>
                <a:ext cx="681376" cy="64008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75" y="6222757"/>
              <a:ext cx="2747493" cy="64008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B872-52D6-4494-B842-2A6C959DF1C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17784">
            <a:off x="1041906" y="2560773"/>
            <a:ext cx="2541082" cy="23336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47944" y="1049302"/>
            <a:ext cx="1184988" cy="63448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 Source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4792" y="4294080"/>
            <a:ext cx="1484328" cy="7663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Optical Processing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312447" y="4677255"/>
            <a:ext cx="2402345" cy="1673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8" idx="2"/>
          </p:cNvCxnSpPr>
          <p:nvPr/>
        </p:nvCxnSpPr>
        <p:spPr>
          <a:xfrm flipV="1">
            <a:off x="2340438" y="1683783"/>
            <a:ext cx="0" cy="4549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/>
          <p:cNvSpPr/>
          <p:nvPr/>
        </p:nvSpPr>
        <p:spPr>
          <a:xfrm rot="6235315">
            <a:off x="2073535" y="4538558"/>
            <a:ext cx="111244" cy="350669"/>
          </a:xfrm>
          <a:prstGeom prst="trapezoid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325950" y="2655031"/>
            <a:ext cx="1484328" cy="7663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Continuous Sweep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5438580" y="3046572"/>
            <a:ext cx="887371" cy="836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344325" y="3577669"/>
            <a:ext cx="1484328" cy="7663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Quarter Sweep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5456955" y="3977574"/>
            <a:ext cx="887372" cy="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0"/>
          </p:cNvCxnSpPr>
          <p:nvPr/>
        </p:nvCxnSpPr>
        <p:spPr>
          <a:xfrm>
            <a:off x="5456955" y="3031333"/>
            <a:ext cx="1" cy="126274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7791901" y="3050754"/>
            <a:ext cx="887371" cy="836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7828653" y="3960842"/>
            <a:ext cx="887372" cy="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697647" y="2006623"/>
            <a:ext cx="8656" cy="197095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936213" y="937670"/>
            <a:ext cx="1886514" cy="1262474"/>
          </a:xfrm>
          <a:prstGeom prst="ellipse">
            <a:avLst/>
          </a:prstGeom>
          <a:solidFill>
            <a:srgbClr val="FF0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973861" y="1223543"/>
            <a:ext cx="1484328" cy="76634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points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13707" y="977322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312294" y="921613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13707" y="1883512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64133" y="1923398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cxnSp>
        <p:nvCxnSpPr>
          <p:cNvPr id="65" name="Straight Arrow Connector 64"/>
          <p:cNvCxnSpPr>
            <a:stCxn id="59" idx="6"/>
          </p:cNvCxnSpPr>
          <p:nvPr/>
        </p:nvCxnSpPr>
        <p:spPr>
          <a:xfrm flipH="1">
            <a:off x="4936214" y="1568907"/>
            <a:ext cx="1886513" cy="4297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9" idx="0"/>
            <a:endCxn id="59" idx="4"/>
          </p:cNvCxnSpPr>
          <p:nvPr/>
        </p:nvCxnSpPr>
        <p:spPr>
          <a:xfrm>
            <a:off x="5879470" y="937670"/>
            <a:ext cx="0" cy="1262474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2" idx="3"/>
            <a:endCxn id="60" idx="1"/>
          </p:cNvCxnSpPr>
          <p:nvPr/>
        </p:nvCxnSpPr>
        <p:spPr>
          <a:xfrm>
            <a:off x="6561080" y="1044724"/>
            <a:ext cx="1412781" cy="56199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3"/>
          </p:cNvCxnSpPr>
          <p:nvPr/>
        </p:nvCxnSpPr>
        <p:spPr>
          <a:xfrm flipV="1">
            <a:off x="5362493" y="1602093"/>
            <a:ext cx="2586586" cy="40453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3"/>
            <a:endCxn id="60" idx="1"/>
          </p:cNvCxnSpPr>
          <p:nvPr/>
        </p:nvCxnSpPr>
        <p:spPr>
          <a:xfrm>
            <a:off x="5362493" y="1100433"/>
            <a:ext cx="2611368" cy="50628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4" idx="3"/>
            <a:endCxn id="60" idx="1"/>
          </p:cNvCxnSpPr>
          <p:nvPr/>
        </p:nvCxnSpPr>
        <p:spPr>
          <a:xfrm flipV="1">
            <a:off x="6612919" y="1606718"/>
            <a:ext cx="1360942" cy="4397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4707" y="124545"/>
            <a:ext cx="2751074" cy="523220"/>
          </a:xfrm>
          <a:prstGeom prst="rect">
            <a:avLst/>
          </a:prstGeom>
          <a:noFill/>
          <a:effectLst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222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Sensing Principle</a:t>
            </a:r>
            <a:endParaRPr lang="fa-IR" sz="2800" dirty="0">
              <a:solidFill>
                <a:srgbClr val="222F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51358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5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103149"/>
      </a:accent1>
      <a:accent2>
        <a:srgbClr val="19496D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Custom 1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4151</TotalTime>
  <Words>614</Words>
  <Application>Microsoft Macintosh PowerPoint</Application>
  <PresentationFormat>Custom</PresentationFormat>
  <Paragraphs>138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Revenue</vt:lpstr>
      <vt:lpstr>Path to Market</vt:lpstr>
      <vt:lpstr>PowerPoint Presentation</vt:lpstr>
    </vt:vector>
  </TitlesOfParts>
  <Company>ENCS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Asal_Bandari</dc:creator>
  <cp:lastModifiedBy>Chantelle Janeiro</cp:lastModifiedBy>
  <cp:revision>294</cp:revision>
  <dcterms:created xsi:type="dcterms:W3CDTF">2017-01-09T18:49:05Z</dcterms:created>
  <dcterms:modified xsi:type="dcterms:W3CDTF">2018-03-14T11:12:45Z</dcterms:modified>
</cp:coreProperties>
</file>